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65" r:id="rId3"/>
    <p:sldId id="266" r:id="rId4"/>
    <p:sldId id="267" r:id="rId5"/>
    <p:sldId id="268" r:id="rId6"/>
    <p:sldId id="275" r:id="rId7"/>
    <p:sldId id="273" r:id="rId8"/>
    <p:sldId id="276" r:id="rId9"/>
    <p:sldId id="271" r:id="rId10"/>
    <p:sldId id="279" r:id="rId11"/>
    <p:sldId id="272" r:id="rId12"/>
    <p:sldId id="277" r:id="rId13"/>
    <p:sldId id="280" r:id="rId14"/>
    <p:sldId id="278" r:id="rId15"/>
    <p:sldId id="26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758822-D23A-4553-B49B-BEDE0FDC6CF4}" v="88" dt="2022-01-22T18:55:09.7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4" y="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kub Koery" userId="a2b7d3f7-e020-4b7e-80c7-7aafb610e14a" providerId="ADAL" clId="{96758822-D23A-4553-B49B-BEDE0FDC6CF4}"/>
    <pc:docChg chg="undo custSel addSld delSld modSld sldOrd">
      <pc:chgData name="Jakub Koery" userId="a2b7d3f7-e020-4b7e-80c7-7aafb610e14a" providerId="ADAL" clId="{96758822-D23A-4553-B49B-BEDE0FDC6CF4}" dt="2022-01-28T11:45:54.392" v="9131" actId="1076"/>
      <pc:docMkLst>
        <pc:docMk/>
      </pc:docMkLst>
      <pc:sldChg chg="modSp mod">
        <pc:chgData name="Jakub Koery" userId="a2b7d3f7-e020-4b7e-80c7-7aafb610e14a" providerId="ADAL" clId="{96758822-D23A-4553-B49B-BEDE0FDC6CF4}" dt="2022-01-27T18:43:03.983" v="8877" actId="20577"/>
        <pc:sldMkLst>
          <pc:docMk/>
          <pc:sldMk cId="2521334366" sldId="256"/>
        </pc:sldMkLst>
        <pc:spChg chg="mod">
          <ac:chgData name="Jakub Koery" userId="a2b7d3f7-e020-4b7e-80c7-7aafb610e14a" providerId="ADAL" clId="{96758822-D23A-4553-B49B-BEDE0FDC6CF4}" dt="2022-01-27T18:43:03.983" v="8877" actId="20577"/>
          <ac:spMkLst>
            <pc:docMk/>
            <pc:sldMk cId="2521334366" sldId="256"/>
            <ac:spMk id="2" creationId="{41113CA0-9115-437A-9D61-97DB91053573}"/>
          </ac:spMkLst>
        </pc:spChg>
      </pc:sldChg>
      <pc:sldChg chg="del">
        <pc:chgData name="Jakub Koery" userId="a2b7d3f7-e020-4b7e-80c7-7aafb610e14a" providerId="ADAL" clId="{96758822-D23A-4553-B49B-BEDE0FDC6CF4}" dt="2022-01-20T18:00:33.608" v="2" actId="2696"/>
        <pc:sldMkLst>
          <pc:docMk/>
          <pc:sldMk cId="1440936840" sldId="257"/>
        </pc:sldMkLst>
      </pc:sldChg>
      <pc:sldChg chg="del">
        <pc:chgData name="Jakub Koery" userId="a2b7d3f7-e020-4b7e-80c7-7aafb610e14a" providerId="ADAL" clId="{96758822-D23A-4553-B49B-BEDE0FDC6CF4}" dt="2022-01-20T18:00:33.608" v="2" actId="2696"/>
        <pc:sldMkLst>
          <pc:docMk/>
          <pc:sldMk cId="3213652190" sldId="258"/>
        </pc:sldMkLst>
      </pc:sldChg>
      <pc:sldChg chg="del">
        <pc:chgData name="Jakub Koery" userId="a2b7d3f7-e020-4b7e-80c7-7aafb610e14a" providerId="ADAL" clId="{96758822-D23A-4553-B49B-BEDE0FDC6CF4}" dt="2022-01-20T18:00:33.608" v="2" actId="2696"/>
        <pc:sldMkLst>
          <pc:docMk/>
          <pc:sldMk cId="3417260278" sldId="259"/>
        </pc:sldMkLst>
      </pc:sldChg>
      <pc:sldChg chg="del">
        <pc:chgData name="Jakub Koery" userId="a2b7d3f7-e020-4b7e-80c7-7aafb610e14a" providerId="ADAL" clId="{96758822-D23A-4553-B49B-BEDE0FDC6CF4}" dt="2022-01-20T18:00:33.608" v="2" actId="2696"/>
        <pc:sldMkLst>
          <pc:docMk/>
          <pc:sldMk cId="2995438040" sldId="260"/>
        </pc:sldMkLst>
      </pc:sldChg>
      <pc:sldChg chg="del">
        <pc:chgData name="Jakub Koery" userId="a2b7d3f7-e020-4b7e-80c7-7aafb610e14a" providerId="ADAL" clId="{96758822-D23A-4553-B49B-BEDE0FDC6CF4}" dt="2022-01-20T18:00:40.160" v="3" actId="2696"/>
        <pc:sldMkLst>
          <pc:docMk/>
          <pc:sldMk cId="85951259" sldId="261"/>
        </pc:sldMkLst>
      </pc:sldChg>
      <pc:sldChg chg="del">
        <pc:chgData name="Jakub Koery" userId="a2b7d3f7-e020-4b7e-80c7-7aafb610e14a" providerId="ADAL" clId="{96758822-D23A-4553-B49B-BEDE0FDC6CF4}" dt="2022-01-20T18:00:33.608" v="2" actId="2696"/>
        <pc:sldMkLst>
          <pc:docMk/>
          <pc:sldMk cId="1969483211" sldId="262"/>
        </pc:sldMkLst>
      </pc:sldChg>
      <pc:sldChg chg="del">
        <pc:chgData name="Jakub Koery" userId="a2b7d3f7-e020-4b7e-80c7-7aafb610e14a" providerId="ADAL" clId="{96758822-D23A-4553-B49B-BEDE0FDC6CF4}" dt="2022-01-20T18:00:40.160" v="3" actId="2696"/>
        <pc:sldMkLst>
          <pc:docMk/>
          <pc:sldMk cId="1425447013" sldId="263"/>
        </pc:sldMkLst>
      </pc:sldChg>
      <pc:sldChg chg="addSp modSp new mod">
        <pc:chgData name="Jakub Koery" userId="a2b7d3f7-e020-4b7e-80c7-7aafb610e14a" providerId="ADAL" clId="{96758822-D23A-4553-B49B-BEDE0FDC6CF4}" dt="2022-01-22T14:33:39.908" v="1987" actId="2711"/>
        <pc:sldMkLst>
          <pc:docMk/>
          <pc:sldMk cId="1330530681" sldId="265"/>
        </pc:sldMkLst>
        <pc:spChg chg="mod">
          <ac:chgData name="Jakub Koery" userId="a2b7d3f7-e020-4b7e-80c7-7aafb610e14a" providerId="ADAL" clId="{96758822-D23A-4553-B49B-BEDE0FDC6CF4}" dt="2022-01-22T13:54:16.799" v="1384" actId="14100"/>
          <ac:spMkLst>
            <pc:docMk/>
            <pc:sldMk cId="1330530681" sldId="265"/>
            <ac:spMk id="2" creationId="{43648F6E-9EC2-46F7-8785-63C5E3CDBE97}"/>
          </ac:spMkLst>
        </pc:spChg>
        <pc:spChg chg="mod">
          <ac:chgData name="Jakub Koery" userId="a2b7d3f7-e020-4b7e-80c7-7aafb610e14a" providerId="ADAL" clId="{96758822-D23A-4553-B49B-BEDE0FDC6CF4}" dt="2022-01-22T14:33:39.908" v="1987" actId="2711"/>
          <ac:spMkLst>
            <pc:docMk/>
            <pc:sldMk cId="1330530681" sldId="265"/>
            <ac:spMk id="3" creationId="{1A7BB893-0979-4D54-AC2A-9ADFEF36DA70}"/>
          </ac:spMkLst>
        </pc:spChg>
        <pc:picChg chg="add mod">
          <ac:chgData name="Jakub Koery" userId="a2b7d3f7-e020-4b7e-80c7-7aafb610e14a" providerId="ADAL" clId="{96758822-D23A-4553-B49B-BEDE0FDC6CF4}" dt="2022-01-22T14:25:19.173" v="1698" actId="1076"/>
          <ac:picMkLst>
            <pc:docMk/>
            <pc:sldMk cId="1330530681" sldId="265"/>
            <ac:picMk id="4" creationId="{26C21256-37CD-4B2A-AF28-6365AB1308FF}"/>
          </ac:picMkLst>
        </pc:picChg>
        <pc:picChg chg="add mod">
          <ac:chgData name="Jakub Koery" userId="a2b7d3f7-e020-4b7e-80c7-7aafb610e14a" providerId="ADAL" clId="{96758822-D23A-4553-B49B-BEDE0FDC6CF4}" dt="2022-01-22T14:25:04.605" v="1695" actId="1076"/>
          <ac:picMkLst>
            <pc:docMk/>
            <pc:sldMk cId="1330530681" sldId="265"/>
            <ac:picMk id="5" creationId="{79A4A8A0-546B-453C-B169-53E8D409DA8D}"/>
          </ac:picMkLst>
        </pc:picChg>
      </pc:sldChg>
      <pc:sldChg chg="del">
        <pc:chgData name="Jakub Koery" userId="a2b7d3f7-e020-4b7e-80c7-7aafb610e14a" providerId="ADAL" clId="{96758822-D23A-4553-B49B-BEDE0FDC6CF4}" dt="2022-01-20T18:00:40.160" v="3" actId="2696"/>
        <pc:sldMkLst>
          <pc:docMk/>
          <pc:sldMk cId="3734910591" sldId="265"/>
        </pc:sldMkLst>
      </pc:sldChg>
      <pc:sldChg chg="addSp delSp modSp new mod">
        <pc:chgData name="Jakub Koery" userId="a2b7d3f7-e020-4b7e-80c7-7aafb610e14a" providerId="ADAL" clId="{96758822-D23A-4553-B49B-BEDE0FDC6CF4}" dt="2022-01-28T11:43:00.847" v="9113" actId="20577"/>
        <pc:sldMkLst>
          <pc:docMk/>
          <pc:sldMk cId="3836646938" sldId="266"/>
        </pc:sldMkLst>
        <pc:spChg chg="mod">
          <ac:chgData name="Jakub Koery" userId="a2b7d3f7-e020-4b7e-80c7-7aafb610e14a" providerId="ADAL" clId="{96758822-D23A-4553-B49B-BEDE0FDC6CF4}" dt="2022-01-22T14:53:00.824" v="2440" actId="14100"/>
          <ac:spMkLst>
            <pc:docMk/>
            <pc:sldMk cId="3836646938" sldId="266"/>
            <ac:spMk id="2" creationId="{69559C91-F477-413A-9C18-0EE6A3BEA391}"/>
          </ac:spMkLst>
        </pc:spChg>
        <pc:spChg chg="mod">
          <ac:chgData name="Jakub Koery" userId="a2b7d3f7-e020-4b7e-80c7-7aafb610e14a" providerId="ADAL" clId="{96758822-D23A-4553-B49B-BEDE0FDC6CF4}" dt="2022-01-28T11:43:00.847" v="9113" actId="20577"/>
          <ac:spMkLst>
            <pc:docMk/>
            <pc:sldMk cId="3836646938" sldId="266"/>
            <ac:spMk id="3" creationId="{3CD28978-9B28-4224-A702-59BC26525E8C}"/>
          </ac:spMkLst>
        </pc:spChg>
        <pc:spChg chg="add del">
          <ac:chgData name="Jakub Koery" userId="a2b7d3f7-e020-4b7e-80c7-7aafb610e14a" providerId="ADAL" clId="{96758822-D23A-4553-B49B-BEDE0FDC6CF4}" dt="2022-01-20T18:12:54.811" v="504" actId="22"/>
          <ac:spMkLst>
            <pc:docMk/>
            <pc:sldMk cId="3836646938" sldId="266"/>
            <ac:spMk id="5" creationId="{DA65F533-0F86-4FA5-B603-DF6DC082CC4C}"/>
          </ac:spMkLst>
        </pc:spChg>
        <pc:spChg chg="add del">
          <ac:chgData name="Jakub Koery" userId="a2b7d3f7-e020-4b7e-80c7-7aafb610e14a" providerId="ADAL" clId="{96758822-D23A-4553-B49B-BEDE0FDC6CF4}" dt="2022-01-20T18:12:58.793" v="506" actId="22"/>
          <ac:spMkLst>
            <pc:docMk/>
            <pc:sldMk cId="3836646938" sldId="266"/>
            <ac:spMk id="7" creationId="{25280CE3-C21A-4DA6-8CC3-632D9A1FD05F}"/>
          </ac:spMkLst>
        </pc:spChg>
        <pc:picChg chg="add mod">
          <ac:chgData name="Jakub Koery" userId="a2b7d3f7-e020-4b7e-80c7-7aafb610e14a" providerId="ADAL" clId="{96758822-D23A-4553-B49B-BEDE0FDC6CF4}" dt="2022-01-22T14:53:05.408" v="2442" actId="1076"/>
          <ac:picMkLst>
            <pc:docMk/>
            <pc:sldMk cId="3836646938" sldId="266"/>
            <ac:picMk id="5" creationId="{A897017B-6533-41C1-962E-1BCB8761668F}"/>
          </ac:picMkLst>
        </pc:picChg>
        <pc:picChg chg="add mod">
          <ac:chgData name="Jakub Koery" userId="a2b7d3f7-e020-4b7e-80c7-7aafb610e14a" providerId="ADAL" clId="{96758822-D23A-4553-B49B-BEDE0FDC6CF4}" dt="2022-01-22T14:52:51.769" v="2437" actId="1076"/>
          <ac:picMkLst>
            <pc:docMk/>
            <pc:sldMk cId="3836646938" sldId="266"/>
            <ac:picMk id="7" creationId="{3A7E0D80-EB3B-4333-853F-345D78D29D08}"/>
          </ac:picMkLst>
        </pc:picChg>
      </pc:sldChg>
      <pc:sldChg chg="addSp delSp modSp new mod">
        <pc:chgData name="Jakub Koery" userId="a2b7d3f7-e020-4b7e-80c7-7aafb610e14a" providerId="ADAL" clId="{96758822-D23A-4553-B49B-BEDE0FDC6CF4}" dt="2022-01-22T19:33:02.772" v="5758" actId="20577"/>
        <pc:sldMkLst>
          <pc:docMk/>
          <pc:sldMk cId="2919486429" sldId="267"/>
        </pc:sldMkLst>
        <pc:spChg chg="mod">
          <ac:chgData name="Jakub Koery" userId="a2b7d3f7-e020-4b7e-80c7-7aafb610e14a" providerId="ADAL" clId="{96758822-D23A-4553-B49B-BEDE0FDC6CF4}" dt="2022-01-22T18:32:03.698" v="4127" actId="14100"/>
          <ac:spMkLst>
            <pc:docMk/>
            <pc:sldMk cId="2919486429" sldId="267"/>
            <ac:spMk id="2" creationId="{1E19EFDD-2AAB-4021-8B63-B48FA72F6DB0}"/>
          </ac:spMkLst>
        </pc:spChg>
        <pc:spChg chg="mod">
          <ac:chgData name="Jakub Koery" userId="a2b7d3f7-e020-4b7e-80c7-7aafb610e14a" providerId="ADAL" clId="{96758822-D23A-4553-B49B-BEDE0FDC6CF4}" dt="2022-01-22T19:33:02.772" v="5758" actId="20577"/>
          <ac:spMkLst>
            <pc:docMk/>
            <pc:sldMk cId="2919486429" sldId="267"/>
            <ac:spMk id="3" creationId="{546448E2-6CF6-4E14-ACE4-36E101301FD6}"/>
          </ac:spMkLst>
        </pc:spChg>
        <pc:picChg chg="add del mod">
          <ac:chgData name="Jakub Koery" userId="a2b7d3f7-e020-4b7e-80c7-7aafb610e14a" providerId="ADAL" clId="{96758822-D23A-4553-B49B-BEDE0FDC6CF4}" dt="2022-01-22T18:30:23.855" v="4068" actId="478"/>
          <ac:picMkLst>
            <pc:docMk/>
            <pc:sldMk cId="2919486429" sldId="267"/>
            <ac:picMk id="5" creationId="{90EEF22B-97AA-45C2-8CFB-97F677901680}"/>
          </ac:picMkLst>
        </pc:picChg>
        <pc:picChg chg="add mod">
          <ac:chgData name="Jakub Koery" userId="a2b7d3f7-e020-4b7e-80c7-7aafb610e14a" providerId="ADAL" clId="{96758822-D23A-4553-B49B-BEDE0FDC6CF4}" dt="2022-01-22T18:30:58.770" v="4071" actId="1076"/>
          <ac:picMkLst>
            <pc:docMk/>
            <pc:sldMk cId="2919486429" sldId="267"/>
            <ac:picMk id="7" creationId="{932E803E-7701-43CA-890F-24897B790E25}"/>
          </ac:picMkLst>
        </pc:picChg>
      </pc:sldChg>
      <pc:sldChg chg="addSp delSp modSp new mod">
        <pc:chgData name="Jakub Koery" userId="a2b7d3f7-e020-4b7e-80c7-7aafb610e14a" providerId="ADAL" clId="{96758822-D23A-4553-B49B-BEDE0FDC6CF4}" dt="2022-01-28T10:46:46.423" v="9097" actId="14100"/>
        <pc:sldMkLst>
          <pc:docMk/>
          <pc:sldMk cId="4076168440" sldId="268"/>
        </pc:sldMkLst>
        <pc:spChg chg="mod">
          <ac:chgData name="Jakub Koery" userId="a2b7d3f7-e020-4b7e-80c7-7aafb610e14a" providerId="ADAL" clId="{96758822-D23A-4553-B49B-BEDE0FDC6CF4}" dt="2022-01-22T19:26:11.458" v="5557" actId="14100"/>
          <ac:spMkLst>
            <pc:docMk/>
            <pc:sldMk cId="4076168440" sldId="268"/>
            <ac:spMk id="2" creationId="{EDF7F4B0-57AB-4755-8CA8-6CCB6418632D}"/>
          </ac:spMkLst>
        </pc:spChg>
        <pc:spChg chg="mod">
          <ac:chgData name="Jakub Koery" userId="a2b7d3f7-e020-4b7e-80c7-7aafb610e14a" providerId="ADAL" clId="{96758822-D23A-4553-B49B-BEDE0FDC6CF4}" dt="2022-01-28T10:46:34.183" v="9095" actId="20577"/>
          <ac:spMkLst>
            <pc:docMk/>
            <pc:sldMk cId="4076168440" sldId="268"/>
            <ac:spMk id="3" creationId="{BE1B1FB1-AE36-4E74-8226-982E098EE620}"/>
          </ac:spMkLst>
        </pc:spChg>
        <pc:spChg chg="add del mod">
          <ac:chgData name="Jakub Koery" userId="a2b7d3f7-e020-4b7e-80c7-7aafb610e14a" providerId="ADAL" clId="{96758822-D23A-4553-B49B-BEDE0FDC6CF4}" dt="2022-01-22T18:52:40.967" v="5010" actId="478"/>
          <ac:spMkLst>
            <pc:docMk/>
            <pc:sldMk cId="4076168440" sldId="268"/>
            <ac:spMk id="5" creationId="{C836A148-8423-418E-ABC1-049CB4E164C6}"/>
          </ac:spMkLst>
        </pc:spChg>
        <pc:spChg chg="add del mod">
          <ac:chgData name="Jakub Koery" userId="a2b7d3f7-e020-4b7e-80c7-7aafb610e14a" providerId="ADAL" clId="{96758822-D23A-4553-B49B-BEDE0FDC6CF4}" dt="2022-01-22T18:54:26.265" v="5046" actId="478"/>
          <ac:spMkLst>
            <pc:docMk/>
            <pc:sldMk cId="4076168440" sldId="268"/>
            <ac:spMk id="6" creationId="{76AEF133-2749-46C0-947C-7C3D72268C90}"/>
          </ac:spMkLst>
        </pc:spChg>
        <pc:spChg chg="add del mod">
          <ac:chgData name="Jakub Koery" userId="a2b7d3f7-e020-4b7e-80c7-7aafb610e14a" providerId="ADAL" clId="{96758822-D23A-4553-B49B-BEDE0FDC6CF4}" dt="2022-01-22T18:55:11.719" v="5055" actId="478"/>
          <ac:spMkLst>
            <pc:docMk/>
            <pc:sldMk cId="4076168440" sldId="268"/>
            <ac:spMk id="7" creationId="{439433B5-9879-4CCC-8305-3DF62D3A5725}"/>
          </ac:spMkLst>
        </pc:spChg>
        <pc:spChg chg="add mod">
          <ac:chgData name="Jakub Koery" userId="a2b7d3f7-e020-4b7e-80c7-7aafb610e14a" providerId="ADAL" clId="{96758822-D23A-4553-B49B-BEDE0FDC6CF4}" dt="2022-01-28T10:46:41.022" v="9096" actId="1076"/>
          <ac:spMkLst>
            <pc:docMk/>
            <pc:sldMk cId="4076168440" sldId="268"/>
            <ac:spMk id="8" creationId="{4AD272A8-B397-4708-92F8-18267D7305F1}"/>
          </ac:spMkLst>
        </pc:spChg>
        <pc:spChg chg="add mod">
          <ac:chgData name="Jakub Koery" userId="a2b7d3f7-e020-4b7e-80c7-7aafb610e14a" providerId="ADAL" clId="{96758822-D23A-4553-B49B-BEDE0FDC6CF4}" dt="2022-01-27T19:25:59.392" v="8973" actId="1076"/>
          <ac:spMkLst>
            <pc:docMk/>
            <pc:sldMk cId="4076168440" sldId="268"/>
            <ac:spMk id="21" creationId="{28C45324-1C46-4A10-9E9C-C45A02E34D0C}"/>
          </ac:spMkLst>
        </pc:spChg>
        <pc:spChg chg="add mod">
          <ac:chgData name="Jakub Koery" userId="a2b7d3f7-e020-4b7e-80c7-7aafb610e14a" providerId="ADAL" clId="{96758822-D23A-4553-B49B-BEDE0FDC6CF4}" dt="2022-01-22T19:26:42.489" v="5581" actId="207"/>
          <ac:spMkLst>
            <pc:docMk/>
            <pc:sldMk cId="4076168440" sldId="268"/>
            <ac:spMk id="39" creationId="{D9AC40E4-C06A-48EE-BF2D-1712F73ED4A9}"/>
          </ac:spMkLst>
        </pc:spChg>
        <pc:picChg chg="add del mod">
          <ac:chgData name="Jakub Koery" userId="a2b7d3f7-e020-4b7e-80c7-7aafb610e14a" providerId="ADAL" clId="{96758822-D23A-4553-B49B-BEDE0FDC6CF4}" dt="2022-01-27T19:21:03.290" v="8930" actId="478"/>
          <ac:picMkLst>
            <pc:docMk/>
            <pc:sldMk cId="4076168440" sldId="268"/>
            <ac:picMk id="5" creationId="{47AB6EC3-5294-40A3-A5E8-2B9217D081F0}"/>
          </ac:picMkLst>
        </pc:picChg>
        <pc:picChg chg="add mod">
          <ac:chgData name="Jakub Koery" userId="a2b7d3f7-e020-4b7e-80c7-7aafb610e14a" providerId="ADAL" clId="{96758822-D23A-4553-B49B-BEDE0FDC6CF4}" dt="2022-01-27T19:21:33.112" v="8934" actId="1076"/>
          <ac:picMkLst>
            <pc:docMk/>
            <pc:sldMk cId="4076168440" sldId="268"/>
            <ac:picMk id="7" creationId="{360D168E-D0DD-4CD3-AFDF-8E2F1C45F87F}"/>
          </ac:picMkLst>
        </pc:picChg>
        <pc:picChg chg="add del mod">
          <ac:chgData name="Jakub Koery" userId="a2b7d3f7-e020-4b7e-80c7-7aafb610e14a" providerId="ADAL" clId="{96758822-D23A-4553-B49B-BEDE0FDC6CF4}" dt="2022-01-22T19:10:05.316" v="5108" actId="478"/>
          <ac:picMkLst>
            <pc:docMk/>
            <pc:sldMk cId="4076168440" sldId="268"/>
            <ac:picMk id="10" creationId="{1A8950A1-A1BA-4036-919F-5C9798B042CE}"/>
          </ac:picMkLst>
        </pc:picChg>
        <pc:picChg chg="add del mod">
          <ac:chgData name="Jakub Koery" userId="a2b7d3f7-e020-4b7e-80c7-7aafb610e14a" providerId="ADAL" clId="{96758822-D23A-4553-B49B-BEDE0FDC6CF4}" dt="2022-01-22T19:10:35.476" v="5113" actId="478"/>
          <ac:picMkLst>
            <pc:docMk/>
            <pc:sldMk cId="4076168440" sldId="268"/>
            <ac:picMk id="12" creationId="{4F095414-B65C-46B5-A459-C98A9113E9C5}"/>
          </ac:picMkLst>
        </pc:picChg>
        <pc:picChg chg="add del mod">
          <ac:chgData name="Jakub Koery" userId="a2b7d3f7-e020-4b7e-80c7-7aafb610e14a" providerId="ADAL" clId="{96758822-D23A-4553-B49B-BEDE0FDC6CF4}" dt="2022-01-27T19:20:22.714" v="8926" actId="478"/>
          <ac:picMkLst>
            <pc:docMk/>
            <pc:sldMk cId="4076168440" sldId="268"/>
            <ac:picMk id="14" creationId="{DF7C8412-9751-4755-BDE1-BEB5F059E1EB}"/>
          </ac:picMkLst>
        </pc:picChg>
        <pc:cxnChg chg="add mod">
          <ac:chgData name="Jakub Koery" userId="a2b7d3f7-e020-4b7e-80c7-7aafb610e14a" providerId="ADAL" clId="{96758822-D23A-4553-B49B-BEDE0FDC6CF4}" dt="2022-01-27T19:21:45.305" v="8935" actId="14100"/>
          <ac:cxnSpMkLst>
            <pc:docMk/>
            <pc:sldMk cId="4076168440" sldId="268"/>
            <ac:cxnSpMk id="16" creationId="{332E652E-CB9C-4A7A-A3A6-774939F57C81}"/>
          </ac:cxnSpMkLst>
        </pc:cxnChg>
        <pc:cxnChg chg="add mod">
          <ac:chgData name="Jakub Koery" userId="a2b7d3f7-e020-4b7e-80c7-7aafb610e14a" providerId="ADAL" clId="{96758822-D23A-4553-B49B-BEDE0FDC6CF4}" dt="2022-01-27T19:21:55.097" v="8937" actId="14100"/>
          <ac:cxnSpMkLst>
            <pc:docMk/>
            <pc:sldMk cId="4076168440" sldId="268"/>
            <ac:cxnSpMk id="18" creationId="{44D7C15C-2025-454B-A7D6-7660E5C06A09}"/>
          </ac:cxnSpMkLst>
        </pc:cxnChg>
        <pc:cxnChg chg="add mod">
          <ac:chgData name="Jakub Koery" userId="a2b7d3f7-e020-4b7e-80c7-7aafb610e14a" providerId="ADAL" clId="{96758822-D23A-4553-B49B-BEDE0FDC6CF4}" dt="2022-01-27T19:22:43.816" v="8946" actId="14100"/>
          <ac:cxnSpMkLst>
            <pc:docMk/>
            <pc:sldMk cId="4076168440" sldId="268"/>
            <ac:cxnSpMk id="22" creationId="{90644DD1-7366-4383-9FB8-F53797CFC41E}"/>
          </ac:cxnSpMkLst>
        </pc:cxnChg>
        <pc:cxnChg chg="add mod">
          <ac:chgData name="Jakub Koery" userId="a2b7d3f7-e020-4b7e-80c7-7aafb610e14a" providerId="ADAL" clId="{96758822-D23A-4553-B49B-BEDE0FDC6CF4}" dt="2022-01-27T19:22:41.466" v="8945" actId="14100"/>
          <ac:cxnSpMkLst>
            <pc:docMk/>
            <pc:sldMk cId="4076168440" sldId="268"/>
            <ac:cxnSpMk id="24" creationId="{69188EA6-2E8C-4B0E-8695-D3D433EEB78E}"/>
          </ac:cxnSpMkLst>
        </pc:cxnChg>
        <pc:cxnChg chg="add mod">
          <ac:chgData name="Jakub Koery" userId="a2b7d3f7-e020-4b7e-80c7-7aafb610e14a" providerId="ADAL" clId="{96758822-D23A-4553-B49B-BEDE0FDC6CF4}" dt="2022-01-28T10:46:46.423" v="9097" actId="14100"/>
          <ac:cxnSpMkLst>
            <pc:docMk/>
            <pc:sldMk cId="4076168440" sldId="268"/>
            <ac:cxnSpMk id="32" creationId="{FC3FE45C-AE3C-4E46-9C24-6798DB3CE50F}"/>
          </ac:cxnSpMkLst>
        </pc:cxnChg>
        <pc:cxnChg chg="add mod">
          <ac:chgData name="Jakub Koery" userId="a2b7d3f7-e020-4b7e-80c7-7aafb610e14a" providerId="ADAL" clId="{96758822-D23A-4553-B49B-BEDE0FDC6CF4}" dt="2022-01-27T19:22:36.712" v="8944" actId="14100"/>
          <ac:cxnSpMkLst>
            <pc:docMk/>
            <pc:sldMk cId="4076168440" sldId="268"/>
            <ac:cxnSpMk id="34" creationId="{0960E4F3-B5C2-4CB9-82D5-B56B8F0BFD25}"/>
          </ac:cxnSpMkLst>
        </pc:cxnChg>
        <pc:cxnChg chg="add mod">
          <ac:chgData name="Jakub Koery" userId="a2b7d3f7-e020-4b7e-80c7-7aafb610e14a" providerId="ADAL" clId="{96758822-D23A-4553-B49B-BEDE0FDC6CF4}" dt="2022-01-27T19:22:32.665" v="8942" actId="14100"/>
          <ac:cxnSpMkLst>
            <pc:docMk/>
            <pc:sldMk cId="4076168440" sldId="268"/>
            <ac:cxnSpMk id="36" creationId="{D59F8AAD-31A1-45EE-9B82-FD19E82B8605}"/>
          </ac:cxnSpMkLst>
        </pc:cxnChg>
        <pc:cxnChg chg="add mod">
          <ac:chgData name="Jakub Koery" userId="a2b7d3f7-e020-4b7e-80c7-7aafb610e14a" providerId="ADAL" clId="{96758822-D23A-4553-B49B-BEDE0FDC6CF4}" dt="2022-01-22T19:27:12.448" v="5585" actId="1076"/>
          <ac:cxnSpMkLst>
            <pc:docMk/>
            <pc:sldMk cId="4076168440" sldId="268"/>
            <ac:cxnSpMk id="40" creationId="{CAEDFEF6-6139-47F0-AD13-9AC412EE7F46}"/>
          </ac:cxnSpMkLst>
        </pc:cxnChg>
      </pc:sldChg>
      <pc:sldChg chg="modSp new del mod">
        <pc:chgData name="Jakub Koery" userId="a2b7d3f7-e020-4b7e-80c7-7aafb610e14a" providerId="ADAL" clId="{96758822-D23A-4553-B49B-BEDE0FDC6CF4}" dt="2022-01-22T19:37:21.202" v="5776" actId="2696"/>
        <pc:sldMkLst>
          <pc:docMk/>
          <pc:sldMk cId="376927502" sldId="269"/>
        </pc:sldMkLst>
        <pc:spChg chg="mod">
          <ac:chgData name="Jakub Koery" userId="a2b7d3f7-e020-4b7e-80c7-7aafb610e14a" providerId="ADAL" clId="{96758822-D23A-4553-B49B-BEDE0FDC6CF4}" dt="2022-01-22T19:37:09.071" v="5775" actId="20577"/>
          <ac:spMkLst>
            <pc:docMk/>
            <pc:sldMk cId="376927502" sldId="269"/>
            <ac:spMk id="2" creationId="{46CBC07F-BC5C-4D9A-AC29-31C5267FC5B2}"/>
          </ac:spMkLst>
        </pc:spChg>
      </pc:sldChg>
      <pc:sldChg chg="modSp new del mod">
        <pc:chgData name="Jakub Koery" userId="a2b7d3f7-e020-4b7e-80c7-7aafb610e14a" providerId="ADAL" clId="{96758822-D23A-4553-B49B-BEDE0FDC6CF4}" dt="2022-01-21T11:39:24.129" v="1121" actId="2696"/>
        <pc:sldMkLst>
          <pc:docMk/>
          <pc:sldMk cId="1156253304" sldId="270"/>
        </pc:sldMkLst>
        <pc:spChg chg="mod">
          <ac:chgData name="Jakub Koery" userId="a2b7d3f7-e020-4b7e-80c7-7aafb610e14a" providerId="ADAL" clId="{96758822-D23A-4553-B49B-BEDE0FDC6CF4}" dt="2022-01-20T18:18:56.133" v="913" actId="20577"/>
          <ac:spMkLst>
            <pc:docMk/>
            <pc:sldMk cId="1156253304" sldId="270"/>
            <ac:spMk id="2" creationId="{C3EF67B4-9123-42FA-826B-2FCF04EA1CFB}"/>
          </ac:spMkLst>
        </pc:spChg>
      </pc:sldChg>
      <pc:sldChg chg="addSp delSp modSp new mod ord">
        <pc:chgData name="Jakub Koery" userId="a2b7d3f7-e020-4b7e-80c7-7aafb610e14a" providerId="ADAL" clId="{96758822-D23A-4553-B49B-BEDE0FDC6CF4}" dt="2022-01-28T09:41:14.444" v="9051" actId="20577"/>
        <pc:sldMkLst>
          <pc:docMk/>
          <pc:sldMk cId="2673250364" sldId="271"/>
        </pc:sldMkLst>
        <pc:spChg chg="mod">
          <ac:chgData name="Jakub Koery" userId="a2b7d3f7-e020-4b7e-80c7-7aafb610e14a" providerId="ADAL" clId="{96758822-D23A-4553-B49B-BEDE0FDC6CF4}" dt="2022-01-24T13:52:41.066" v="7297" actId="1076"/>
          <ac:spMkLst>
            <pc:docMk/>
            <pc:sldMk cId="2673250364" sldId="271"/>
            <ac:spMk id="2" creationId="{AB7496A5-7A8F-45BC-940B-9F2696127131}"/>
          </ac:spMkLst>
        </pc:spChg>
        <pc:spChg chg="mod">
          <ac:chgData name="Jakub Koery" userId="a2b7d3f7-e020-4b7e-80c7-7aafb610e14a" providerId="ADAL" clId="{96758822-D23A-4553-B49B-BEDE0FDC6CF4}" dt="2022-01-28T09:41:14.444" v="9051" actId="20577"/>
          <ac:spMkLst>
            <pc:docMk/>
            <pc:sldMk cId="2673250364" sldId="271"/>
            <ac:spMk id="3" creationId="{06779E69-EA6D-4C73-A958-488F7B8416E4}"/>
          </ac:spMkLst>
        </pc:spChg>
        <pc:picChg chg="add del mod">
          <ac:chgData name="Jakub Koery" userId="a2b7d3f7-e020-4b7e-80c7-7aafb610e14a" providerId="ADAL" clId="{96758822-D23A-4553-B49B-BEDE0FDC6CF4}" dt="2022-01-24T13:48:21.778" v="7248" actId="478"/>
          <ac:picMkLst>
            <pc:docMk/>
            <pc:sldMk cId="2673250364" sldId="271"/>
            <ac:picMk id="5" creationId="{1F298DEA-0473-41A3-98C9-464C298FBA94}"/>
          </ac:picMkLst>
        </pc:picChg>
        <pc:picChg chg="add mod ord">
          <ac:chgData name="Jakub Koery" userId="a2b7d3f7-e020-4b7e-80c7-7aafb610e14a" providerId="ADAL" clId="{96758822-D23A-4553-B49B-BEDE0FDC6CF4}" dt="2022-01-24T14:03:47.385" v="7786" actId="167"/>
          <ac:picMkLst>
            <pc:docMk/>
            <pc:sldMk cId="2673250364" sldId="271"/>
            <ac:picMk id="7" creationId="{87990599-F17C-455E-BE5F-7C2C6C7A6F58}"/>
          </ac:picMkLst>
        </pc:picChg>
      </pc:sldChg>
      <pc:sldChg chg="addSp delSp modSp new mod">
        <pc:chgData name="Jakub Koery" userId="a2b7d3f7-e020-4b7e-80c7-7aafb610e14a" providerId="ADAL" clId="{96758822-D23A-4553-B49B-BEDE0FDC6CF4}" dt="2022-01-27T19:33:40.911" v="8990" actId="166"/>
        <pc:sldMkLst>
          <pc:docMk/>
          <pc:sldMk cId="16707408" sldId="272"/>
        </pc:sldMkLst>
        <pc:spChg chg="mod">
          <ac:chgData name="Jakub Koery" userId="a2b7d3f7-e020-4b7e-80c7-7aafb610e14a" providerId="ADAL" clId="{96758822-D23A-4553-B49B-BEDE0FDC6CF4}" dt="2022-01-24T13:58:23.719" v="7548" actId="20577"/>
          <ac:spMkLst>
            <pc:docMk/>
            <pc:sldMk cId="16707408" sldId="272"/>
            <ac:spMk id="2" creationId="{CCDB93B4-A61A-40C4-B03A-0D4F32B96E50}"/>
          </ac:spMkLst>
        </pc:spChg>
        <pc:spChg chg="mod">
          <ac:chgData name="Jakub Koery" userId="a2b7d3f7-e020-4b7e-80c7-7aafb610e14a" providerId="ADAL" clId="{96758822-D23A-4553-B49B-BEDE0FDC6CF4}" dt="2022-01-25T13:23:10.926" v="8773" actId="14100"/>
          <ac:spMkLst>
            <pc:docMk/>
            <pc:sldMk cId="16707408" sldId="272"/>
            <ac:spMk id="3" creationId="{15A1BEE3-4FE2-400D-83FA-B601478395EE}"/>
          </ac:spMkLst>
        </pc:spChg>
        <pc:spChg chg="add mod">
          <ac:chgData name="Jakub Koery" userId="a2b7d3f7-e020-4b7e-80c7-7aafb610e14a" providerId="ADAL" clId="{96758822-D23A-4553-B49B-BEDE0FDC6CF4}" dt="2022-01-25T13:34:19.196" v="8876" actId="20577"/>
          <ac:spMkLst>
            <pc:docMk/>
            <pc:sldMk cId="16707408" sldId="272"/>
            <ac:spMk id="6" creationId="{FABA239A-FC85-4B72-9B06-262858B384F1}"/>
          </ac:spMkLst>
        </pc:spChg>
        <pc:picChg chg="add del mod">
          <ac:chgData name="Jakub Koery" userId="a2b7d3f7-e020-4b7e-80c7-7aafb610e14a" providerId="ADAL" clId="{96758822-D23A-4553-B49B-BEDE0FDC6CF4}" dt="2022-01-27T19:32:57.319" v="8986" actId="478"/>
          <ac:picMkLst>
            <pc:docMk/>
            <pc:sldMk cId="16707408" sldId="272"/>
            <ac:picMk id="5" creationId="{74C6EB54-136A-476F-AA32-0A3744D1BBD4}"/>
          </ac:picMkLst>
        </pc:picChg>
        <pc:picChg chg="add mod">
          <ac:chgData name="Jakub Koery" userId="a2b7d3f7-e020-4b7e-80c7-7aafb610e14a" providerId="ADAL" clId="{96758822-D23A-4553-B49B-BEDE0FDC6CF4}" dt="2022-01-27T19:33:30.664" v="8989" actId="14100"/>
          <ac:picMkLst>
            <pc:docMk/>
            <pc:sldMk cId="16707408" sldId="272"/>
            <ac:picMk id="12" creationId="{986321FA-0639-4E99-89D8-63EA86ADAE6A}"/>
          </ac:picMkLst>
        </pc:picChg>
        <pc:cxnChg chg="ord">
          <ac:chgData name="Jakub Koery" userId="a2b7d3f7-e020-4b7e-80c7-7aafb610e14a" providerId="ADAL" clId="{96758822-D23A-4553-B49B-BEDE0FDC6CF4}" dt="2022-01-27T19:33:40.911" v="8990" actId="166"/>
          <ac:cxnSpMkLst>
            <pc:docMk/>
            <pc:sldMk cId="16707408" sldId="272"/>
            <ac:cxnSpMk id="9" creationId="{3744CFA0-1F7F-45D6-93FE-54FEA7FCB4AA}"/>
          </ac:cxnSpMkLst>
        </pc:cxnChg>
      </pc:sldChg>
      <pc:sldChg chg="addSp delSp modSp new mod ord">
        <pc:chgData name="Jakub Koery" userId="a2b7d3f7-e020-4b7e-80c7-7aafb610e14a" providerId="ADAL" clId="{96758822-D23A-4553-B49B-BEDE0FDC6CF4}" dt="2022-01-22T21:12:48.208" v="6341" actId="1076"/>
        <pc:sldMkLst>
          <pc:docMk/>
          <pc:sldMk cId="3776578408" sldId="273"/>
        </pc:sldMkLst>
        <pc:spChg chg="mod">
          <ac:chgData name="Jakub Koery" userId="a2b7d3f7-e020-4b7e-80c7-7aafb610e14a" providerId="ADAL" clId="{96758822-D23A-4553-B49B-BEDE0FDC6CF4}" dt="2022-01-22T21:12:18.208" v="6340" actId="20577"/>
          <ac:spMkLst>
            <pc:docMk/>
            <pc:sldMk cId="3776578408" sldId="273"/>
            <ac:spMk id="2" creationId="{E06BEEA6-F060-4892-A9B5-39846A120CB4}"/>
          </ac:spMkLst>
        </pc:spChg>
        <pc:spChg chg="mod">
          <ac:chgData name="Jakub Koery" userId="a2b7d3f7-e020-4b7e-80c7-7aafb610e14a" providerId="ADAL" clId="{96758822-D23A-4553-B49B-BEDE0FDC6CF4}" dt="2022-01-22T21:09:44.585" v="6314" actId="14100"/>
          <ac:spMkLst>
            <pc:docMk/>
            <pc:sldMk cId="3776578408" sldId="273"/>
            <ac:spMk id="3" creationId="{0067EAB3-5292-4415-B244-EF72BB8A8B07}"/>
          </ac:spMkLst>
        </pc:spChg>
        <pc:spChg chg="add del">
          <ac:chgData name="Jakub Koery" userId="a2b7d3f7-e020-4b7e-80c7-7aafb610e14a" providerId="ADAL" clId="{96758822-D23A-4553-B49B-BEDE0FDC6CF4}" dt="2022-01-22T20:50:39.607" v="6094"/>
          <ac:spMkLst>
            <pc:docMk/>
            <pc:sldMk cId="3776578408" sldId="273"/>
            <ac:spMk id="4" creationId="{93336B75-FD97-40CA-AFC6-C5ECD53E28DD}"/>
          </ac:spMkLst>
        </pc:spChg>
        <pc:spChg chg="add del mod">
          <ac:chgData name="Jakub Koery" userId="a2b7d3f7-e020-4b7e-80c7-7aafb610e14a" providerId="ADAL" clId="{96758822-D23A-4553-B49B-BEDE0FDC6CF4}" dt="2022-01-22T20:50:45.237" v="6098"/>
          <ac:spMkLst>
            <pc:docMk/>
            <pc:sldMk cId="3776578408" sldId="273"/>
            <ac:spMk id="5" creationId="{7F338A17-DF04-4F3B-B71C-150855BC5D95}"/>
          </ac:spMkLst>
        </pc:spChg>
        <pc:spChg chg="add del mod">
          <ac:chgData name="Jakub Koery" userId="a2b7d3f7-e020-4b7e-80c7-7aafb610e14a" providerId="ADAL" clId="{96758822-D23A-4553-B49B-BEDE0FDC6CF4}" dt="2022-01-22T20:51:11.863" v="6107" actId="478"/>
          <ac:spMkLst>
            <pc:docMk/>
            <pc:sldMk cId="3776578408" sldId="273"/>
            <ac:spMk id="6" creationId="{01DD838D-D73C-4C89-8EF2-226011943334}"/>
          </ac:spMkLst>
        </pc:spChg>
        <pc:spChg chg="add del mod">
          <ac:chgData name="Jakub Koery" userId="a2b7d3f7-e020-4b7e-80c7-7aafb610e14a" providerId="ADAL" clId="{96758822-D23A-4553-B49B-BEDE0FDC6CF4}" dt="2022-01-22T20:55:40.645" v="6133"/>
          <ac:spMkLst>
            <pc:docMk/>
            <pc:sldMk cId="3776578408" sldId="273"/>
            <ac:spMk id="9" creationId="{1CE21014-C65E-44B9-9A1C-832ED89AEB26}"/>
          </ac:spMkLst>
        </pc:spChg>
        <pc:spChg chg="add del mod">
          <ac:chgData name="Jakub Koery" userId="a2b7d3f7-e020-4b7e-80c7-7aafb610e14a" providerId="ADAL" clId="{96758822-D23A-4553-B49B-BEDE0FDC6CF4}" dt="2022-01-22T20:55:40.643" v="6131" actId="478"/>
          <ac:spMkLst>
            <pc:docMk/>
            <pc:sldMk cId="3776578408" sldId="273"/>
            <ac:spMk id="10" creationId="{51E2862B-EC9E-4B46-8D35-913793188DED}"/>
          </ac:spMkLst>
        </pc:spChg>
        <pc:spChg chg="add mod">
          <ac:chgData name="Jakub Koery" userId="a2b7d3f7-e020-4b7e-80c7-7aafb610e14a" providerId="ADAL" clId="{96758822-D23A-4553-B49B-BEDE0FDC6CF4}" dt="2022-01-22T21:02:11.259" v="6256" actId="14100"/>
          <ac:spMkLst>
            <pc:docMk/>
            <pc:sldMk cId="3776578408" sldId="273"/>
            <ac:spMk id="11" creationId="{7896A8CE-4B50-4CCA-97D1-092F98601AC8}"/>
          </ac:spMkLst>
        </pc:spChg>
        <pc:spChg chg="add del mod">
          <ac:chgData name="Jakub Koery" userId="a2b7d3f7-e020-4b7e-80c7-7aafb610e14a" providerId="ADAL" clId="{96758822-D23A-4553-B49B-BEDE0FDC6CF4}" dt="2022-01-22T20:57:12.562" v="6163" actId="478"/>
          <ac:spMkLst>
            <pc:docMk/>
            <pc:sldMk cId="3776578408" sldId="273"/>
            <ac:spMk id="12" creationId="{9BE0EB4C-49DE-43E4-8FAF-42D26244613F}"/>
          </ac:spMkLst>
        </pc:spChg>
        <pc:spChg chg="add del">
          <ac:chgData name="Jakub Koery" userId="a2b7d3f7-e020-4b7e-80c7-7aafb610e14a" providerId="ADAL" clId="{96758822-D23A-4553-B49B-BEDE0FDC6CF4}" dt="2022-01-22T20:57:45.780" v="6168"/>
          <ac:spMkLst>
            <pc:docMk/>
            <pc:sldMk cId="3776578408" sldId="273"/>
            <ac:spMk id="13" creationId="{F76C34DB-78DE-4177-9ED1-2FDCEEE51B17}"/>
          </ac:spMkLst>
        </pc:spChg>
        <pc:picChg chg="add del mod">
          <ac:chgData name="Jakub Koery" userId="a2b7d3f7-e020-4b7e-80c7-7aafb610e14a" providerId="ADAL" clId="{96758822-D23A-4553-B49B-BEDE0FDC6CF4}" dt="2022-01-22T20:55:00.691" v="6127" actId="478"/>
          <ac:picMkLst>
            <pc:docMk/>
            <pc:sldMk cId="3776578408" sldId="273"/>
            <ac:picMk id="8" creationId="{759E9F85-52FB-4B38-A3B9-E7582D3C7AC7}"/>
          </ac:picMkLst>
        </pc:picChg>
        <pc:picChg chg="add mod">
          <ac:chgData name="Jakub Koery" userId="a2b7d3f7-e020-4b7e-80c7-7aafb610e14a" providerId="ADAL" clId="{96758822-D23A-4553-B49B-BEDE0FDC6CF4}" dt="2022-01-22T21:12:48.208" v="6341" actId="1076"/>
          <ac:picMkLst>
            <pc:docMk/>
            <pc:sldMk cId="3776578408" sldId="273"/>
            <ac:picMk id="15" creationId="{A3A7E6D2-3C39-4A74-ABE1-F15ED42CFE85}"/>
          </ac:picMkLst>
        </pc:picChg>
        <pc:picChg chg="add mod">
          <ac:chgData name="Jakub Koery" userId="a2b7d3f7-e020-4b7e-80c7-7aafb610e14a" providerId="ADAL" clId="{96758822-D23A-4553-B49B-BEDE0FDC6CF4}" dt="2022-01-22T21:09:50.704" v="6315" actId="1076"/>
          <ac:picMkLst>
            <pc:docMk/>
            <pc:sldMk cId="3776578408" sldId="273"/>
            <ac:picMk id="17" creationId="{CE6F6189-AB8C-4229-A93B-ACE732427EA3}"/>
          </ac:picMkLst>
        </pc:picChg>
        <pc:picChg chg="add mod">
          <ac:chgData name="Jakub Koery" userId="a2b7d3f7-e020-4b7e-80c7-7aafb610e14a" providerId="ADAL" clId="{96758822-D23A-4553-B49B-BEDE0FDC6CF4}" dt="2022-01-22T21:10:45.304" v="6319" actId="1076"/>
          <ac:picMkLst>
            <pc:docMk/>
            <pc:sldMk cId="3776578408" sldId="273"/>
            <ac:picMk id="19" creationId="{856ED9CE-EA6B-4100-896F-0F6BE13AF1F3}"/>
          </ac:picMkLst>
        </pc:picChg>
      </pc:sldChg>
      <pc:sldChg chg="modSp new del mod">
        <pc:chgData name="Jakub Koery" userId="a2b7d3f7-e020-4b7e-80c7-7aafb610e14a" providerId="ADAL" clId="{96758822-D23A-4553-B49B-BEDE0FDC6CF4}" dt="2022-01-22T14:58:27.509" v="2443" actId="2696"/>
        <pc:sldMkLst>
          <pc:docMk/>
          <pc:sldMk cId="2183574816" sldId="274"/>
        </pc:sldMkLst>
        <pc:spChg chg="mod">
          <ac:chgData name="Jakub Koery" userId="a2b7d3f7-e020-4b7e-80c7-7aafb610e14a" providerId="ADAL" clId="{96758822-D23A-4553-B49B-BEDE0FDC6CF4}" dt="2022-01-21T11:39:52.332" v="1200" actId="20577"/>
          <ac:spMkLst>
            <pc:docMk/>
            <pc:sldMk cId="2183574816" sldId="274"/>
            <ac:spMk id="2" creationId="{F0A02802-C1DC-4900-8599-F65A6DAA99AB}"/>
          </ac:spMkLst>
        </pc:spChg>
      </pc:sldChg>
      <pc:sldChg chg="addSp delSp modSp new mod ord">
        <pc:chgData name="Jakub Koery" userId="a2b7d3f7-e020-4b7e-80c7-7aafb610e14a" providerId="ADAL" clId="{96758822-D23A-4553-B49B-BEDE0FDC6CF4}" dt="2022-01-27T19:23:44.177" v="8953" actId="14100"/>
        <pc:sldMkLst>
          <pc:docMk/>
          <pc:sldMk cId="2027012895" sldId="275"/>
        </pc:sldMkLst>
        <pc:spChg chg="mod">
          <ac:chgData name="Jakub Koery" userId="a2b7d3f7-e020-4b7e-80c7-7aafb610e14a" providerId="ADAL" clId="{96758822-D23A-4553-B49B-BEDE0FDC6CF4}" dt="2022-01-22T20:04:20.859" v="5795" actId="14100"/>
          <ac:spMkLst>
            <pc:docMk/>
            <pc:sldMk cId="2027012895" sldId="275"/>
            <ac:spMk id="2" creationId="{19A9A146-808E-47F9-9268-E2C46FF9C908}"/>
          </ac:spMkLst>
        </pc:spChg>
        <pc:spChg chg="mod">
          <ac:chgData name="Jakub Koery" userId="a2b7d3f7-e020-4b7e-80c7-7aafb610e14a" providerId="ADAL" clId="{96758822-D23A-4553-B49B-BEDE0FDC6CF4}" dt="2022-01-22T20:14:30.555" v="5866" actId="20577"/>
          <ac:spMkLst>
            <pc:docMk/>
            <pc:sldMk cId="2027012895" sldId="275"/>
            <ac:spMk id="3" creationId="{EF157E07-AB94-4780-8B23-8F7F43A1702E}"/>
          </ac:spMkLst>
        </pc:spChg>
        <pc:spChg chg="add mod">
          <ac:chgData name="Jakub Koery" userId="a2b7d3f7-e020-4b7e-80c7-7aafb610e14a" providerId="ADAL" clId="{96758822-D23A-4553-B49B-BEDE0FDC6CF4}" dt="2022-01-22T20:28:41.678" v="5901" actId="122"/>
          <ac:spMkLst>
            <pc:docMk/>
            <pc:sldMk cId="2027012895" sldId="275"/>
            <ac:spMk id="19" creationId="{4FAF1C52-4FC9-46F8-9D52-02AF7F5C5A0D}"/>
          </ac:spMkLst>
        </pc:spChg>
        <pc:spChg chg="add mod">
          <ac:chgData name="Jakub Koery" userId="a2b7d3f7-e020-4b7e-80c7-7aafb610e14a" providerId="ADAL" clId="{96758822-D23A-4553-B49B-BEDE0FDC6CF4}" dt="2022-01-22T20:29:00.712" v="5911" actId="20577"/>
          <ac:spMkLst>
            <pc:docMk/>
            <pc:sldMk cId="2027012895" sldId="275"/>
            <ac:spMk id="20" creationId="{FD4C027B-8F00-4002-ADB1-EA6E11B330B3}"/>
          </ac:spMkLst>
        </pc:spChg>
        <pc:picChg chg="add del mod">
          <ac:chgData name="Jakub Koery" userId="a2b7d3f7-e020-4b7e-80c7-7aafb610e14a" providerId="ADAL" clId="{96758822-D23A-4553-B49B-BEDE0FDC6CF4}" dt="2022-01-27T19:23:19.513" v="8947" actId="478"/>
          <ac:picMkLst>
            <pc:docMk/>
            <pc:sldMk cId="2027012895" sldId="275"/>
            <ac:picMk id="5" creationId="{22A1A7B3-6637-4A66-9D5A-7CB2488481E2}"/>
          </ac:picMkLst>
        </pc:picChg>
        <pc:picChg chg="add mod">
          <ac:chgData name="Jakub Koery" userId="a2b7d3f7-e020-4b7e-80c7-7aafb610e14a" providerId="ADAL" clId="{96758822-D23A-4553-B49B-BEDE0FDC6CF4}" dt="2022-01-27T19:23:32.233" v="8951" actId="14100"/>
          <ac:picMkLst>
            <pc:docMk/>
            <pc:sldMk cId="2027012895" sldId="275"/>
            <ac:picMk id="7" creationId="{D215CBC9-262E-4883-99F7-580BD7896057}"/>
          </ac:picMkLst>
        </pc:picChg>
        <pc:picChg chg="add mod">
          <ac:chgData name="Jakub Koery" userId="a2b7d3f7-e020-4b7e-80c7-7aafb610e14a" providerId="ADAL" clId="{96758822-D23A-4553-B49B-BEDE0FDC6CF4}" dt="2022-01-22T20:29:22.559" v="5913" actId="14100"/>
          <ac:picMkLst>
            <pc:docMk/>
            <pc:sldMk cId="2027012895" sldId="275"/>
            <ac:picMk id="14" creationId="{7C40B008-81F9-4882-A60F-D97A8DBBF7EC}"/>
          </ac:picMkLst>
        </pc:picChg>
        <pc:picChg chg="add mod">
          <ac:chgData name="Jakub Koery" userId="a2b7d3f7-e020-4b7e-80c7-7aafb610e14a" providerId="ADAL" clId="{96758822-D23A-4553-B49B-BEDE0FDC6CF4}" dt="2022-01-22T20:28:16.687" v="5882" actId="1076"/>
          <ac:picMkLst>
            <pc:docMk/>
            <pc:sldMk cId="2027012895" sldId="275"/>
            <ac:picMk id="18" creationId="{5F7F0DB4-641B-4F1E-B1F0-2B1EC89B7D1C}"/>
          </ac:picMkLst>
        </pc:picChg>
        <pc:cxnChg chg="add mod">
          <ac:chgData name="Jakub Koery" userId="a2b7d3f7-e020-4b7e-80c7-7aafb610e14a" providerId="ADAL" clId="{96758822-D23A-4553-B49B-BEDE0FDC6CF4}" dt="2022-01-27T19:23:39.425" v="8952" actId="14100"/>
          <ac:cxnSpMkLst>
            <pc:docMk/>
            <pc:sldMk cId="2027012895" sldId="275"/>
            <ac:cxnSpMk id="6" creationId="{3806378C-ED44-4C0F-8AF0-2AC6298DAF57}"/>
          </ac:cxnSpMkLst>
        </pc:cxnChg>
        <pc:cxnChg chg="add mod">
          <ac:chgData name="Jakub Koery" userId="a2b7d3f7-e020-4b7e-80c7-7aafb610e14a" providerId="ADAL" clId="{96758822-D23A-4553-B49B-BEDE0FDC6CF4}" dt="2022-01-27T19:23:44.177" v="8953" actId="14100"/>
          <ac:cxnSpMkLst>
            <pc:docMk/>
            <pc:sldMk cId="2027012895" sldId="275"/>
            <ac:cxnSpMk id="8" creationId="{475CB18A-9593-4C65-BA74-76184212C5F9}"/>
          </ac:cxnSpMkLst>
        </pc:cxnChg>
      </pc:sldChg>
      <pc:sldChg chg="new del">
        <pc:chgData name="Jakub Koery" userId="a2b7d3f7-e020-4b7e-80c7-7aafb610e14a" providerId="ADAL" clId="{96758822-D23A-4553-B49B-BEDE0FDC6CF4}" dt="2022-01-21T16:16:20.251" v="1202" actId="2696"/>
        <pc:sldMkLst>
          <pc:docMk/>
          <pc:sldMk cId="2134736411" sldId="275"/>
        </pc:sldMkLst>
      </pc:sldChg>
      <pc:sldChg chg="addSp modSp new mod ord">
        <pc:chgData name="Jakub Koery" userId="a2b7d3f7-e020-4b7e-80c7-7aafb610e14a" providerId="ADAL" clId="{96758822-D23A-4553-B49B-BEDE0FDC6CF4}" dt="2022-01-28T11:45:54.392" v="9131" actId="1076"/>
        <pc:sldMkLst>
          <pc:docMk/>
          <pc:sldMk cId="137232667" sldId="276"/>
        </pc:sldMkLst>
        <pc:spChg chg="mod">
          <ac:chgData name="Jakub Koery" userId="a2b7d3f7-e020-4b7e-80c7-7aafb610e14a" providerId="ADAL" clId="{96758822-D23A-4553-B49B-BEDE0FDC6CF4}" dt="2022-01-22T16:57:43.892" v="3014" actId="20577"/>
          <ac:spMkLst>
            <pc:docMk/>
            <pc:sldMk cId="137232667" sldId="276"/>
            <ac:spMk id="2" creationId="{05AC919D-1043-4CD1-A4CB-A969C18FC1D1}"/>
          </ac:spMkLst>
        </pc:spChg>
        <pc:spChg chg="mod">
          <ac:chgData name="Jakub Koery" userId="a2b7d3f7-e020-4b7e-80c7-7aafb610e14a" providerId="ADAL" clId="{96758822-D23A-4553-B49B-BEDE0FDC6CF4}" dt="2022-01-28T11:45:46.022" v="9130" actId="27636"/>
          <ac:spMkLst>
            <pc:docMk/>
            <pc:sldMk cId="137232667" sldId="276"/>
            <ac:spMk id="3" creationId="{8C01F7DB-20A0-48FE-86D1-5C6F1030EDB4}"/>
          </ac:spMkLst>
        </pc:spChg>
        <pc:spChg chg="add mod">
          <ac:chgData name="Jakub Koery" userId="a2b7d3f7-e020-4b7e-80c7-7aafb610e14a" providerId="ADAL" clId="{96758822-D23A-4553-B49B-BEDE0FDC6CF4}" dt="2022-01-28T11:45:54.392" v="9131" actId="1076"/>
          <ac:spMkLst>
            <pc:docMk/>
            <pc:sldMk cId="137232667" sldId="276"/>
            <ac:spMk id="4" creationId="{78C03656-A3C1-402D-99E2-D8685F95BED8}"/>
          </ac:spMkLst>
        </pc:spChg>
        <pc:picChg chg="add mod">
          <ac:chgData name="Jakub Koery" userId="a2b7d3f7-e020-4b7e-80c7-7aafb610e14a" providerId="ADAL" clId="{96758822-D23A-4553-B49B-BEDE0FDC6CF4}" dt="2022-01-24T12:50:07.045" v="6925" actId="1076"/>
          <ac:picMkLst>
            <pc:docMk/>
            <pc:sldMk cId="137232667" sldId="276"/>
            <ac:picMk id="5" creationId="{6B880C8A-AAE3-4410-B00B-57B79EF86529}"/>
          </ac:picMkLst>
        </pc:picChg>
        <pc:picChg chg="add mod">
          <ac:chgData name="Jakub Koery" userId="a2b7d3f7-e020-4b7e-80c7-7aafb610e14a" providerId="ADAL" clId="{96758822-D23A-4553-B49B-BEDE0FDC6CF4}" dt="2022-01-24T12:51:59.710" v="6933" actId="1076"/>
          <ac:picMkLst>
            <pc:docMk/>
            <pc:sldMk cId="137232667" sldId="276"/>
            <ac:picMk id="7" creationId="{8C41C22F-2D5F-41E8-B206-4D9261B462B1}"/>
          </ac:picMkLst>
        </pc:picChg>
      </pc:sldChg>
      <pc:sldChg chg="addSp delSp modSp new mod delAnim modAnim">
        <pc:chgData name="Jakub Koery" userId="a2b7d3f7-e020-4b7e-80c7-7aafb610e14a" providerId="ADAL" clId="{96758822-D23A-4553-B49B-BEDE0FDC6CF4}" dt="2022-01-25T13:29:16.975" v="8810" actId="21"/>
        <pc:sldMkLst>
          <pc:docMk/>
          <pc:sldMk cId="3842143018" sldId="277"/>
        </pc:sldMkLst>
        <pc:spChg chg="mod">
          <ac:chgData name="Jakub Koery" userId="a2b7d3f7-e020-4b7e-80c7-7aafb610e14a" providerId="ADAL" clId="{96758822-D23A-4553-B49B-BEDE0FDC6CF4}" dt="2022-01-25T13:28:42.940" v="8800" actId="20577"/>
          <ac:spMkLst>
            <pc:docMk/>
            <pc:sldMk cId="3842143018" sldId="277"/>
            <ac:spMk id="2" creationId="{DAABE596-6127-46AA-BB24-3663CEF55BAE}"/>
          </ac:spMkLst>
        </pc:spChg>
        <pc:spChg chg="mod">
          <ac:chgData name="Jakub Koery" userId="a2b7d3f7-e020-4b7e-80c7-7aafb610e14a" providerId="ADAL" clId="{96758822-D23A-4553-B49B-BEDE0FDC6CF4}" dt="2022-01-25T13:28:52.337" v="8803" actId="20577"/>
          <ac:spMkLst>
            <pc:docMk/>
            <pc:sldMk cId="3842143018" sldId="277"/>
            <ac:spMk id="3" creationId="{C0E3D698-EF31-4517-8844-6D16E08D44D9}"/>
          </ac:spMkLst>
        </pc:spChg>
        <pc:picChg chg="add del mod">
          <ac:chgData name="Jakub Koery" userId="a2b7d3f7-e020-4b7e-80c7-7aafb610e14a" providerId="ADAL" clId="{96758822-D23A-4553-B49B-BEDE0FDC6CF4}" dt="2022-01-25T13:29:16.975" v="8810" actId="21"/>
          <ac:picMkLst>
            <pc:docMk/>
            <pc:sldMk cId="3842143018" sldId="277"/>
            <ac:picMk id="4" creationId="{6E72EAAF-F055-430E-9332-821A33B884B5}"/>
          </ac:picMkLst>
        </pc:picChg>
      </pc:sldChg>
      <pc:sldChg chg="modSp new mod">
        <pc:chgData name="Jakub Koery" userId="a2b7d3f7-e020-4b7e-80c7-7aafb610e14a" providerId="ADAL" clId="{96758822-D23A-4553-B49B-BEDE0FDC6CF4}" dt="2022-01-28T10:43:00.567" v="9082" actId="20577"/>
        <pc:sldMkLst>
          <pc:docMk/>
          <pc:sldMk cId="992939408" sldId="278"/>
        </pc:sldMkLst>
        <pc:spChg chg="mod">
          <ac:chgData name="Jakub Koery" userId="a2b7d3f7-e020-4b7e-80c7-7aafb610e14a" providerId="ADAL" clId="{96758822-D23A-4553-B49B-BEDE0FDC6CF4}" dt="2022-01-24T13:59:11.926" v="7645" actId="20577"/>
          <ac:spMkLst>
            <pc:docMk/>
            <pc:sldMk cId="992939408" sldId="278"/>
            <ac:spMk id="2" creationId="{3386E161-143D-4F99-AAFD-B3D9DFAB0A92}"/>
          </ac:spMkLst>
        </pc:spChg>
        <pc:spChg chg="mod">
          <ac:chgData name="Jakub Koery" userId="a2b7d3f7-e020-4b7e-80c7-7aafb610e14a" providerId="ADAL" clId="{96758822-D23A-4553-B49B-BEDE0FDC6CF4}" dt="2022-01-28T10:43:00.567" v="9082" actId="20577"/>
          <ac:spMkLst>
            <pc:docMk/>
            <pc:sldMk cId="992939408" sldId="278"/>
            <ac:spMk id="3" creationId="{6F112256-D7A6-4D48-81CE-4D4A70C1C551}"/>
          </ac:spMkLst>
        </pc:spChg>
      </pc:sldChg>
      <pc:sldChg chg="addSp delSp modSp new mod">
        <pc:chgData name="Jakub Koery" userId="a2b7d3f7-e020-4b7e-80c7-7aafb610e14a" providerId="ADAL" clId="{96758822-D23A-4553-B49B-BEDE0FDC6CF4}" dt="2022-01-27T19:32:38.823" v="8985" actId="14100"/>
        <pc:sldMkLst>
          <pc:docMk/>
          <pc:sldMk cId="2622320236" sldId="279"/>
        </pc:sldMkLst>
        <pc:spChg chg="mod">
          <ac:chgData name="Jakub Koery" userId="a2b7d3f7-e020-4b7e-80c7-7aafb610e14a" providerId="ADAL" clId="{96758822-D23A-4553-B49B-BEDE0FDC6CF4}" dt="2022-01-25T13:33:11.235" v="8831" actId="14100"/>
          <ac:spMkLst>
            <pc:docMk/>
            <pc:sldMk cId="2622320236" sldId="279"/>
            <ac:spMk id="2" creationId="{F6482400-601B-4B07-B036-3BF027F042E9}"/>
          </ac:spMkLst>
        </pc:spChg>
        <pc:spChg chg="mod">
          <ac:chgData name="Jakub Koery" userId="a2b7d3f7-e020-4b7e-80c7-7aafb610e14a" providerId="ADAL" clId="{96758822-D23A-4553-B49B-BEDE0FDC6CF4}" dt="2022-01-25T13:31:13.452" v="8819" actId="20577"/>
          <ac:spMkLst>
            <pc:docMk/>
            <pc:sldMk cId="2622320236" sldId="279"/>
            <ac:spMk id="3" creationId="{08E53C45-A207-47EA-B117-A3B37F38854C}"/>
          </ac:spMkLst>
        </pc:spChg>
        <pc:spChg chg="add mod">
          <ac:chgData name="Jakub Koery" userId="a2b7d3f7-e020-4b7e-80c7-7aafb610e14a" providerId="ADAL" clId="{96758822-D23A-4553-B49B-BEDE0FDC6CF4}" dt="2022-01-25T13:33:57.243" v="8863" actId="20577"/>
          <ac:spMkLst>
            <pc:docMk/>
            <pc:sldMk cId="2622320236" sldId="279"/>
            <ac:spMk id="32" creationId="{456393B1-2ED1-4CF3-8C04-8CAEFCB1948E}"/>
          </ac:spMkLst>
        </pc:spChg>
        <pc:spChg chg="add del mod">
          <ac:chgData name="Jakub Koery" userId="a2b7d3f7-e020-4b7e-80c7-7aafb610e14a" providerId="ADAL" clId="{96758822-D23A-4553-B49B-BEDE0FDC6CF4}" dt="2022-01-25T13:34:04.556" v="8865"/>
          <ac:spMkLst>
            <pc:docMk/>
            <pc:sldMk cId="2622320236" sldId="279"/>
            <ac:spMk id="34" creationId="{C97DC649-68F1-41FC-86F0-35513D9C0A83}"/>
          </ac:spMkLst>
        </pc:spChg>
        <pc:picChg chg="add mod">
          <ac:chgData name="Jakub Koery" userId="a2b7d3f7-e020-4b7e-80c7-7aafb610e14a" providerId="ADAL" clId="{96758822-D23A-4553-B49B-BEDE0FDC6CF4}" dt="2022-01-25T13:20:02.102" v="8744" actId="1076"/>
          <ac:picMkLst>
            <pc:docMk/>
            <pc:sldMk cId="2622320236" sldId="279"/>
            <ac:picMk id="5" creationId="{13DB4A84-FAA1-4B86-A72C-8890090CE533}"/>
          </ac:picMkLst>
        </pc:picChg>
        <pc:picChg chg="add mod">
          <ac:chgData name="Jakub Koery" userId="a2b7d3f7-e020-4b7e-80c7-7aafb610e14a" providerId="ADAL" clId="{96758822-D23A-4553-B49B-BEDE0FDC6CF4}" dt="2022-01-27T19:31:39.280" v="8978" actId="1076"/>
          <ac:picMkLst>
            <pc:docMk/>
            <pc:sldMk cId="2622320236" sldId="279"/>
            <ac:picMk id="6" creationId="{5F6F9E6B-BB1E-492B-9165-F5F574E31593}"/>
          </ac:picMkLst>
        </pc:picChg>
        <pc:picChg chg="add del mod">
          <ac:chgData name="Jakub Koery" userId="a2b7d3f7-e020-4b7e-80c7-7aafb610e14a" providerId="ADAL" clId="{96758822-D23A-4553-B49B-BEDE0FDC6CF4}" dt="2022-01-25T13:08:59.473" v="8430" actId="478"/>
          <ac:picMkLst>
            <pc:docMk/>
            <pc:sldMk cId="2622320236" sldId="279"/>
            <ac:picMk id="7" creationId="{084D4ADD-F5D5-40CC-BF91-F1AEF3E1B383}"/>
          </ac:picMkLst>
        </pc:picChg>
        <pc:picChg chg="add del mod">
          <ac:chgData name="Jakub Koery" userId="a2b7d3f7-e020-4b7e-80c7-7aafb610e14a" providerId="ADAL" clId="{96758822-D23A-4553-B49B-BEDE0FDC6CF4}" dt="2022-01-27T19:30:19.463" v="8974" actId="478"/>
          <ac:picMkLst>
            <pc:docMk/>
            <pc:sldMk cId="2622320236" sldId="279"/>
            <ac:picMk id="9" creationId="{D7348E2D-158B-41BA-BCA5-A988A3F6CEDA}"/>
          </ac:picMkLst>
        </pc:picChg>
        <pc:cxnChg chg="add mod">
          <ac:chgData name="Jakub Koery" userId="a2b7d3f7-e020-4b7e-80c7-7aafb610e14a" providerId="ADAL" clId="{96758822-D23A-4553-B49B-BEDE0FDC6CF4}" dt="2022-01-27T19:31:52.799" v="8980" actId="14100"/>
          <ac:cxnSpMkLst>
            <pc:docMk/>
            <pc:sldMk cId="2622320236" sldId="279"/>
            <ac:cxnSpMk id="10" creationId="{98793FC3-391A-44AD-BDB9-B16B25423AE8}"/>
          </ac:cxnSpMkLst>
        </pc:cxnChg>
        <pc:cxnChg chg="add mod">
          <ac:chgData name="Jakub Koery" userId="a2b7d3f7-e020-4b7e-80c7-7aafb610e14a" providerId="ADAL" clId="{96758822-D23A-4553-B49B-BEDE0FDC6CF4}" dt="2022-01-27T19:32:21.535" v="8983" actId="14100"/>
          <ac:cxnSpMkLst>
            <pc:docMk/>
            <pc:sldMk cId="2622320236" sldId="279"/>
            <ac:cxnSpMk id="13" creationId="{42553739-2A63-4017-866A-1F52C059D519}"/>
          </ac:cxnSpMkLst>
        </pc:cxnChg>
        <pc:cxnChg chg="add mod">
          <ac:chgData name="Jakub Koery" userId="a2b7d3f7-e020-4b7e-80c7-7aafb610e14a" providerId="ADAL" clId="{96758822-D23A-4553-B49B-BEDE0FDC6CF4}" dt="2022-01-27T19:31:57.464" v="8981" actId="14100"/>
          <ac:cxnSpMkLst>
            <pc:docMk/>
            <pc:sldMk cId="2622320236" sldId="279"/>
            <ac:cxnSpMk id="15" creationId="{48AF7D37-0447-4ACC-A067-E5829B77E312}"/>
          </ac:cxnSpMkLst>
        </pc:cxnChg>
        <pc:cxnChg chg="add mod">
          <ac:chgData name="Jakub Koery" userId="a2b7d3f7-e020-4b7e-80c7-7aafb610e14a" providerId="ADAL" clId="{96758822-D23A-4553-B49B-BEDE0FDC6CF4}" dt="2022-01-25T13:32:15.611" v="8822" actId="14100"/>
          <ac:cxnSpMkLst>
            <pc:docMk/>
            <pc:sldMk cId="2622320236" sldId="279"/>
            <ac:cxnSpMk id="20" creationId="{150E7FF9-1D2F-408F-B8B2-0FA799C44BBB}"/>
          </ac:cxnSpMkLst>
        </pc:cxnChg>
        <pc:cxnChg chg="add mod">
          <ac:chgData name="Jakub Koery" userId="a2b7d3f7-e020-4b7e-80c7-7aafb610e14a" providerId="ADAL" clId="{96758822-D23A-4553-B49B-BEDE0FDC6CF4}" dt="2022-01-27T19:32:38.823" v="8985" actId="14100"/>
          <ac:cxnSpMkLst>
            <pc:docMk/>
            <pc:sldMk cId="2622320236" sldId="279"/>
            <ac:cxnSpMk id="22" creationId="{FB2BDB22-39D9-4D66-8003-4BA4759B088C}"/>
          </ac:cxnSpMkLst>
        </pc:cxnChg>
        <pc:cxnChg chg="add mod">
          <ac:chgData name="Jakub Koery" userId="a2b7d3f7-e020-4b7e-80c7-7aafb610e14a" providerId="ADAL" clId="{96758822-D23A-4553-B49B-BEDE0FDC6CF4}" dt="2022-01-25T13:22:28.950" v="8767" actId="14100"/>
          <ac:cxnSpMkLst>
            <pc:docMk/>
            <pc:sldMk cId="2622320236" sldId="279"/>
            <ac:cxnSpMk id="24" creationId="{8632EAFE-3B8A-432D-B8A9-0FB897087C06}"/>
          </ac:cxnSpMkLst>
        </pc:cxnChg>
        <pc:cxnChg chg="add del mod">
          <ac:chgData name="Jakub Koery" userId="a2b7d3f7-e020-4b7e-80c7-7aafb610e14a" providerId="ADAL" clId="{96758822-D23A-4553-B49B-BEDE0FDC6CF4}" dt="2022-01-25T13:33:19.820" v="8833" actId="478"/>
          <ac:cxnSpMkLst>
            <pc:docMk/>
            <pc:sldMk cId="2622320236" sldId="279"/>
            <ac:cxnSpMk id="33" creationId="{616A79A3-634E-4D01-909F-2617447438F7}"/>
          </ac:cxnSpMkLst>
        </pc:cxnChg>
      </pc:sldChg>
      <pc:sldChg chg="addSp modSp new mod modAnim">
        <pc:chgData name="Jakub Koery" userId="a2b7d3f7-e020-4b7e-80c7-7aafb610e14a" providerId="ADAL" clId="{96758822-D23A-4553-B49B-BEDE0FDC6CF4}" dt="2022-01-25T13:29:28.587" v="8815" actId="14100"/>
        <pc:sldMkLst>
          <pc:docMk/>
          <pc:sldMk cId="1768840384" sldId="280"/>
        </pc:sldMkLst>
        <pc:spChg chg="mod">
          <ac:chgData name="Jakub Koery" userId="a2b7d3f7-e020-4b7e-80c7-7aafb610e14a" providerId="ADAL" clId="{96758822-D23A-4553-B49B-BEDE0FDC6CF4}" dt="2022-01-25T13:29:08.156" v="8808" actId="20577"/>
          <ac:spMkLst>
            <pc:docMk/>
            <pc:sldMk cId="1768840384" sldId="280"/>
            <ac:spMk id="2" creationId="{9B802F38-2FE3-4E8B-AFA3-0B2909A4D368}"/>
          </ac:spMkLst>
        </pc:spChg>
        <pc:spChg chg="mod">
          <ac:chgData name="Jakub Koery" userId="a2b7d3f7-e020-4b7e-80c7-7aafb610e14a" providerId="ADAL" clId="{96758822-D23A-4553-B49B-BEDE0FDC6CF4}" dt="2022-01-25T13:28:49.025" v="8802"/>
          <ac:spMkLst>
            <pc:docMk/>
            <pc:sldMk cId="1768840384" sldId="280"/>
            <ac:spMk id="3" creationId="{1B6E5946-224A-49B0-880F-54667838EAC0}"/>
          </ac:spMkLst>
        </pc:spChg>
        <pc:picChg chg="add mod">
          <ac:chgData name="Jakub Koery" userId="a2b7d3f7-e020-4b7e-80c7-7aafb610e14a" providerId="ADAL" clId="{96758822-D23A-4553-B49B-BEDE0FDC6CF4}" dt="2022-01-25T13:29:28.587" v="8815" actId="14100"/>
          <ac:picMkLst>
            <pc:docMk/>
            <pc:sldMk cId="1768840384" sldId="280"/>
            <ac:picMk id="4" creationId="{C4DC1460-BF2B-4081-9B67-A2A8DB7F79E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C8123-707D-4F45-8BA1-25097EB6AD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CC3F9-F50D-4DA5-A3E3-1798708D1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F4798-A20C-40F3-947B-BA63F8ADD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00AA6-93CB-4E2C-9AF3-98291F2C68BE}" type="datetimeFigureOut">
              <a:rPr lang="en-GB" smtClean="0"/>
              <a:t>28/01/2022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68736-A4F7-4182-A171-554F1D4E4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41D67-DB23-4B9D-97A3-11F037017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EBFD-758A-496E-956B-BC79E7D98E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6668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37900-03E9-4A55-82BC-0EAB31C8B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4F2413-38CE-4C56-BC4C-A265DF7DAA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02181-C4D9-41F7-9FC5-53BE1CD09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00AA6-93CB-4E2C-9AF3-98291F2C68BE}" type="datetimeFigureOut">
              <a:rPr lang="en-GB" smtClean="0"/>
              <a:t>28/01/2022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3D456-B9BE-4271-81BF-4D5FC83D9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AB395-A72B-4842-8FBC-87B6C44CD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EBFD-758A-496E-956B-BC79E7D98E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4252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FFD996-9D6C-4870-B0B9-8D6B827C50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FDF347-1B7F-4449-AE1A-D84FD51709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476F33-FAD0-45DA-A6E8-7422962BF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00AA6-93CB-4E2C-9AF3-98291F2C68BE}" type="datetimeFigureOut">
              <a:rPr lang="en-GB" smtClean="0"/>
              <a:t>28/01/2022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5023D-FF8E-4D9D-B52C-C16F167C2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5EA73-7458-46A5-9693-CEDE351F9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EBFD-758A-496E-956B-BC79E7D98E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9307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760D2-41FF-44AC-A592-C6E783687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9DA51-6A80-4A6D-9D6F-C918B0754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9AF7D-3D26-4FEF-8223-FF5C3A612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00AA6-93CB-4E2C-9AF3-98291F2C68BE}" type="datetimeFigureOut">
              <a:rPr lang="en-GB" smtClean="0"/>
              <a:t>28/01/2022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F90E2-1AE1-4A1D-8906-9A3BDC61B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045FC-0E77-46FC-A37A-89A30C2EF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EBFD-758A-496E-956B-BC79E7D98E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7515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8AE0-97BE-46E6-A632-933135D0B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600DC-368B-4EEA-BD9E-C318EE061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A3261-4B57-4E8E-9386-48F156B4B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00AA6-93CB-4E2C-9AF3-98291F2C68BE}" type="datetimeFigureOut">
              <a:rPr lang="en-GB" smtClean="0"/>
              <a:t>28/01/2022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83D71-2742-4519-9F20-DA2D612DB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F18BC-9D8F-4C5A-BF86-E09942EAE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EBFD-758A-496E-956B-BC79E7D98E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6191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3BA72-5536-423E-8AF3-592043E49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22D88-3F72-4DE4-9051-5822CC83A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605A7F-7E4C-4935-8E8E-CCACF0415E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69AB61-8AD0-4E1D-BA60-E68095872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00AA6-93CB-4E2C-9AF3-98291F2C68BE}" type="datetimeFigureOut">
              <a:rPr lang="en-GB" smtClean="0"/>
              <a:t>28/01/2022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7A4623-4046-47FE-AD70-588A5DBB8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70838D-C999-4E01-93BF-EA3D1B2BF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EBFD-758A-496E-956B-BC79E7D98E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696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E4A99-A504-4252-8C4E-224391F90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4EC3-62FD-4972-B077-9D9A85D6B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EB58DC-8EC8-4C23-88DB-0F934991EF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8C270E-2BC0-4FA3-83B5-BA6C9303AE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404BF0-ED72-42C8-84BD-9DFE2248D2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0ABC87-E1F6-4A8F-A4AA-E24AD26F8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00AA6-93CB-4E2C-9AF3-98291F2C68BE}" type="datetimeFigureOut">
              <a:rPr lang="en-GB" smtClean="0"/>
              <a:t>28/01/2022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3C5635-EEA6-433E-B147-722734F4C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69EFE1-877F-4DA0-8DB9-6DF3D6E87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EBFD-758A-496E-956B-BC79E7D98E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6487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323D7-14CA-4DBF-AFE6-26AA31BB7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F51DBD-6C96-4DE2-91BF-513C6E4D4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00AA6-93CB-4E2C-9AF3-98291F2C68BE}" type="datetimeFigureOut">
              <a:rPr lang="en-GB" smtClean="0"/>
              <a:t>28/01/2022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65940E-E5A7-4C26-A857-7E088D1B8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A2F53-8608-43D6-95CE-ABD46A893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EBFD-758A-496E-956B-BC79E7D98E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1723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960551-C14F-416F-A3AD-92FE5300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00AA6-93CB-4E2C-9AF3-98291F2C68BE}" type="datetimeFigureOut">
              <a:rPr lang="en-GB" smtClean="0"/>
              <a:t>28/01/2022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73531B-8D79-4973-91A1-C54F4FA26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661C8-241F-48DE-A96C-F58BBD84F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EBFD-758A-496E-956B-BC79E7D98E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4476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D657D-5D5E-459A-8151-4225F0D12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388DA-ED32-4401-95D7-F013C2D19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98431C-D8D9-4C9C-9261-F3BF03FAF1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B93F55-52E6-4B7C-BEEC-DF97C3F9C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00AA6-93CB-4E2C-9AF3-98291F2C68BE}" type="datetimeFigureOut">
              <a:rPr lang="en-GB" smtClean="0"/>
              <a:t>28/01/2022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271D8-95C8-46AD-BF42-D99504AD0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62B00D-A2C7-46A8-A10C-861485202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EBFD-758A-496E-956B-BC79E7D98E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7631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656F6-3F5F-43D3-A2F7-C99CE579C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65AD23-CC90-41EF-9308-324343F354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820998-6CA8-49AA-A1E8-FF27C1BBDC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EAB710-44F9-4CAB-95A7-489ED7C87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00AA6-93CB-4E2C-9AF3-98291F2C68BE}" type="datetimeFigureOut">
              <a:rPr lang="en-GB" smtClean="0"/>
              <a:t>28/01/2022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BE7A94-C6E6-49FE-96EC-1BD2F70CB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A97758-185E-448B-98FC-7EDD3BDFA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EBFD-758A-496E-956B-BC79E7D98E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210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5326F4-CEE5-47CC-8DB1-49F0979D6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4B4F9A-4A7B-4C12-967F-678BA0473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5B5E2-E941-4F9D-B877-784495A11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00AA6-93CB-4E2C-9AF3-98291F2C68BE}" type="datetimeFigureOut">
              <a:rPr lang="en-GB" smtClean="0"/>
              <a:t>28/01/2022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9ADBE-AFFE-4921-AB45-E33C1EF415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A1DF1-25D8-499E-BD79-8AD7EF0926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EBFD-758A-496E-956B-BC79E7D98E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094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ites.google.com/view/jakub-kory/hom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3.avi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avi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5.avi"/><Relationship Id="rId7" Type="http://schemas.openxmlformats.org/officeDocument/2006/relationships/image" Target="../media/image30.png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6" Type="http://schemas.openxmlformats.org/officeDocument/2006/relationships/image" Target="../media/image2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avi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fenicsproject.org/tutorial/" TargetMode="External"/><Relationship Id="rId3" Type="http://schemas.openxmlformats.org/officeDocument/2006/relationships/hyperlink" Target="https://github.com/hplgit/fenics-tutorial/blob/master/pub/python/vol1/ft03_heat.py" TargetMode="External"/><Relationship Id="rId7" Type="http://schemas.openxmlformats.org/officeDocument/2006/relationships/hyperlink" Target="https://github.com/hplgit/fenics-tutorial/blob/master/pub/python/vol1/ft08_navier_stokes_cylinder.py" TargetMode="External"/><Relationship Id="rId2" Type="http://schemas.openxmlformats.org/officeDocument/2006/relationships/hyperlink" Target="https://link.springer.com/content/pdf/10.1007%2F978-3-319-52462-7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hplgit/fenics-tutorial/blob/master/pub/python/vol1/ft06_elasticity.py" TargetMode="External"/><Relationship Id="rId5" Type="http://schemas.openxmlformats.org/officeDocument/2006/relationships/hyperlink" Target="https://github.com/hplgit/fenics-tutorial/blob/master/pub/python/vol1/ft09_reaction_system.py" TargetMode="External"/><Relationship Id="rId4" Type="http://schemas.openxmlformats.org/officeDocument/2006/relationships/hyperlink" Target="https://github.com/hplgit/fenics-tutorial/blob/master/pub/python/vol1/ft05_poisson_nonlinear.py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enicsproject.org/citing/" TargetMode="External"/><Relationship Id="rId2" Type="http://schemas.openxmlformats.org/officeDocument/2006/relationships/hyperlink" Target="https://fenicsproject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fenicsproject.org/download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aunchpadlibrarian.net/83776282/fenics-book-2011-10-27-final.pdf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s://fenicsproject.org/documentati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link.springer.com/content/pdf/10.1007%2F978-3-319-52462-7.pdf" TargetMode="External"/><Relationship Id="rId4" Type="http://schemas.openxmlformats.org/officeDocument/2006/relationships/hyperlink" Target="https://fenicsproject.org/tutorial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hplgit/fenics-tutorial/blob/master/pub/python/vol1/ft01_poisson.p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enicsproject.org/olddocs/dolfin/1.3.0/python/demo/documented/mesh-generation/python/documentation.html" TargetMode="External"/><Relationship Id="rId2" Type="http://schemas.openxmlformats.org/officeDocument/2006/relationships/hyperlink" Target="https://fenicsproject.org/olddocs/dolfin/1.3.0/python/demo/documented/built-in_meshes/python/documentation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sc.fsu.edu/~jburkardt/py_src/dolfin-convert/dolfin-convert.html" TargetMode="External"/><Relationship Id="rId7" Type="http://schemas.openxmlformats.org/officeDocument/2006/relationships/image" Target="../media/image18.png"/><Relationship Id="rId2" Type="http://schemas.openxmlformats.org/officeDocument/2006/relationships/hyperlink" Target="https://sourceforge.net/projects/netgen-mesh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hyperlink" Target="https://wias-berlin.de/software/index.jsp?id=TetGen&amp;lang=1" TargetMode="External"/><Relationship Id="rId4" Type="http://schemas.openxmlformats.org/officeDocument/2006/relationships/hyperlink" Target="https://gmsh.info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0.png"/><Relationship Id="rId5" Type="http://schemas.openxmlformats.org/officeDocument/2006/relationships/hyperlink" Target="https://github.com/hplgit/fenics-tutorial/blob/master/pub/python/vol1/ft03_heat.py" TargetMode="Externa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13CA0-9115-437A-9D61-97DB91053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022" y="2562643"/>
            <a:ext cx="10509956" cy="838832"/>
          </a:xfrm>
        </p:spPr>
        <p:txBody>
          <a:bodyPr>
            <a:normAutofit fontScale="90000"/>
          </a:bodyPr>
          <a:lstStyle/>
          <a:p>
            <a:r>
              <a:rPr lang="en-US" sz="4800" b="1" dirty="0"/>
              <a:t>Worked examples solving steady and </a:t>
            </a:r>
            <a:br>
              <a:rPr lang="en-US" sz="4800" b="1" dirty="0"/>
            </a:br>
            <a:r>
              <a:rPr lang="en-US" sz="4800" b="1" dirty="0"/>
              <a:t>time-evolving PDEs in </a:t>
            </a:r>
            <a:r>
              <a:rPr lang="en-US" sz="4800" b="1" dirty="0" err="1"/>
              <a:t>FEniCS</a:t>
            </a:r>
            <a:endParaRPr lang="en-GB" sz="4800" b="1" dirty="0"/>
          </a:p>
        </p:txBody>
      </p:sp>
      <p:grpSp>
        <p:nvGrpSpPr>
          <p:cNvPr id="4" name="Group">
            <a:extLst>
              <a:ext uri="{FF2B5EF4-FFF2-40B4-BE49-F238E27FC236}">
                <a16:creationId xmlns:a16="http://schemas.microsoft.com/office/drawing/2014/main" id="{DB124EE2-2C46-435F-99A8-1946ED719419}"/>
              </a:ext>
            </a:extLst>
          </p:cNvPr>
          <p:cNvGrpSpPr/>
          <p:nvPr/>
        </p:nvGrpSpPr>
        <p:grpSpPr>
          <a:xfrm>
            <a:off x="509071" y="285756"/>
            <a:ext cx="5869151" cy="1057621"/>
            <a:chOff x="0" y="0"/>
            <a:chExt cx="10481793" cy="1861071"/>
          </a:xfrm>
        </p:grpSpPr>
        <p:pic>
          <p:nvPicPr>
            <p:cNvPr id="5" name="uni_glasgow_logo.png" descr="uni_glasgow_logo.png">
              <a:extLst>
                <a:ext uri="{FF2B5EF4-FFF2-40B4-BE49-F238E27FC236}">
                  <a16:creationId xmlns:a16="http://schemas.microsoft.com/office/drawing/2014/main" id="{3E749912-9DFA-4623-9BAC-01E96C101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4838786" cy="18610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E85F3241-9864-4985-BEAA-0E2BFBC66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574" t="6422" r="2749" b="13882"/>
            <a:stretch>
              <a:fillRect/>
            </a:stretch>
          </p:blipFill>
          <p:spPr>
            <a:xfrm>
              <a:off x="5682266" y="495155"/>
              <a:ext cx="4799528" cy="796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3" h="21462" extrusionOk="0">
                  <a:moveTo>
                    <a:pt x="19298" y="18"/>
                  </a:moveTo>
                  <a:cubicBezTo>
                    <a:pt x="19236" y="50"/>
                    <a:pt x="19157" y="127"/>
                    <a:pt x="19075" y="253"/>
                  </a:cubicBezTo>
                  <a:cubicBezTo>
                    <a:pt x="18939" y="461"/>
                    <a:pt x="18863" y="620"/>
                    <a:pt x="18817" y="1002"/>
                  </a:cubicBezTo>
                  <a:cubicBezTo>
                    <a:pt x="18770" y="1383"/>
                    <a:pt x="18751" y="1986"/>
                    <a:pt x="18731" y="3055"/>
                  </a:cubicBezTo>
                  <a:lnTo>
                    <a:pt x="18687" y="5397"/>
                  </a:lnTo>
                  <a:lnTo>
                    <a:pt x="18289" y="5569"/>
                  </a:lnTo>
                  <a:cubicBezTo>
                    <a:pt x="18070" y="5661"/>
                    <a:pt x="17860" y="6017"/>
                    <a:pt x="17823" y="6360"/>
                  </a:cubicBezTo>
                  <a:cubicBezTo>
                    <a:pt x="17712" y="7402"/>
                    <a:pt x="17745" y="14360"/>
                    <a:pt x="17866" y="15301"/>
                  </a:cubicBezTo>
                  <a:cubicBezTo>
                    <a:pt x="17881" y="15422"/>
                    <a:pt x="17904" y="15542"/>
                    <a:pt x="17935" y="15654"/>
                  </a:cubicBezTo>
                  <a:cubicBezTo>
                    <a:pt x="17936" y="15656"/>
                    <a:pt x="17937" y="15653"/>
                    <a:pt x="17937" y="15654"/>
                  </a:cubicBezTo>
                  <a:cubicBezTo>
                    <a:pt x="17968" y="15765"/>
                    <a:pt x="18006" y="15873"/>
                    <a:pt x="18048" y="15964"/>
                  </a:cubicBezTo>
                  <a:cubicBezTo>
                    <a:pt x="18132" y="16151"/>
                    <a:pt x="18232" y="16284"/>
                    <a:pt x="18332" y="16328"/>
                  </a:cubicBezTo>
                  <a:cubicBezTo>
                    <a:pt x="18499" y="16403"/>
                    <a:pt x="18590" y="16470"/>
                    <a:pt x="18640" y="16735"/>
                  </a:cubicBezTo>
                  <a:cubicBezTo>
                    <a:pt x="18690" y="16998"/>
                    <a:pt x="18699" y="17454"/>
                    <a:pt x="18711" y="18328"/>
                  </a:cubicBezTo>
                  <a:cubicBezTo>
                    <a:pt x="18726" y="19345"/>
                    <a:pt x="18755" y="20500"/>
                    <a:pt x="18777" y="20884"/>
                  </a:cubicBezTo>
                  <a:cubicBezTo>
                    <a:pt x="18787" y="21053"/>
                    <a:pt x="18802" y="21184"/>
                    <a:pt x="18817" y="21280"/>
                  </a:cubicBezTo>
                  <a:cubicBezTo>
                    <a:pt x="18832" y="21376"/>
                    <a:pt x="18849" y="21427"/>
                    <a:pt x="18868" y="21451"/>
                  </a:cubicBezTo>
                  <a:cubicBezTo>
                    <a:pt x="18986" y="21585"/>
                    <a:pt x="19182" y="20466"/>
                    <a:pt x="19413" y="18253"/>
                  </a:cubicBezTo>
                  <a:cubicBezTo>
                    <a:pt x="19562" y="16821"/>
                    <a:pt x="19664" y="15452"/>
                    <a:pt x="19709" y="14328"/>
                  </a:cubicBezTo>
                  <a:cubicBezTo>
                    <a:pt x="19709" y="14325"/>
                    <a:pt x="19709" y="14320"/>
                    <a:pt x="19709" y="14317"/>
                  </a:cubicBezTo>
                  <a:cubicBezTo>
                    <a:pt x="19724" y="13942"/>
                    <a:pt x="19732" y="13595"/>
                    <a:pt x="19734" y="13280"/>
                  </a:cubicBezTo>
                  <a:cubicBezTo>
                    <a:pt x="19742" y="11560"/>
                    <a:pt x="19690" y="11043"/>
                    <a:pt x="19325" y="9152"/>
                  </a:cubicBezTo>
                  <a:cubicBezTo>
                    <a:pt x="19261" y="8819"/>
                    <a:pt x="19205" y="8502"/>
                    <a:pt x="19156" y="8200"/>
                  </a:cubicBezTo>
                  <a:cubicBezTo>
                    <a:pt x="19107" y="7901"/>
                    <a:pt x="19067" y="7622"/>
                    <a:pt x="19033" y="7344"/>
                  </a:cubicBezTo>
                  <a:cubicBezTo>
                    <a:pt x="19032" y="7342"/>
                    <a:pt x="19033" y="7335"/>
                    <a:pt x="19033" y="7333"/>
                  </a:cubicBezTo>
                  <a:cubicBezTo>
                    <a:pt x="18998" y="7054"/>
                    <a:pt x="18970" y="6788"/>
                    <a:pt x="18951" y="6520"/>
                  </a:cubicBezTo>
                  <a:cubicBezTo>
                    <a:pt x="18931" y="6250"/>
                    <a:pt x="18918" y="5985"/>
                    <a:pt x="18913" y="5718"/>
                  </a:cubicBezTo>
                  <a:cubicBezTo>
                    <a:pt x="18908" y="5457"/>
                    <a:pt x="18910" y="5194"/>
                    <a:pt x="18918" y="4927"/>
                  </a:cubicBezTo>
                  <a:cubicBezTo>
                    <a:pt x="18918" y="4924"/>
                    <a:pt x="18918" y="4919"/>
                    <a:pt x="18918" y="4916"/>
                  </a:cubicBezTo>
                  <a:cubicBezTo>
                    <a:pt x="18927" y="4646"/>
                    <a:pt x="18944" y="4378"/>
                    <a:pt x="18967" y="4093"/>
                  </a:cubicBezTo>
                  <a:cubicBezTo>
                    <a:pt x="18990" y="3806"/>
                    <a:pt x="19019" y="3515"/>
                    <a:pt x="19056" y="3205"/>
                  </a:cubicBezTo>
                  <a:cubicBezTo>
                    <a:pt x="19093" y="2896"/>
                    <a:pt x="19136" y="2573"/>
                    <a:pt x="19186" y="2232"/>
                  </a:cubicBezTo>
                  <a:cubicBezTo>
                    <a:pt x="19339" y="1195"/>
                    <a:pt x="19443" y="223"/>
                    <a:pt x="19418" y="71"/>
                  </a:cubicBezTo>
                  <a:cubicBezTo>
                    <a:pt x="19405" y="-5"/>
                    <a:pt x="19361" y="-15"/>
                    <a:pt x="19298" y="18"/>
                  </a:cubicBezTo>
                  <a:close/>
                  <a:moveTo>
                    <a:pt x="5111" y="381"/>
                  </a:moveTo>
                  <a:cubicBezTo>
                    <a:pt x="4876" y="381"/>
                    <a:pt x="4707" y="834"/>
                    <a:pt x="4613" y="1686"/>
                  </a:cubicBezTo>
                  <a:cubicBezTo>
                    <a:pt x="4557" y="2197"/>
                    <a:pt x="4528" y="2857"/>
                    <a:pt x="4528" y="3643"/>
                  </a:cubicBezTo>
                  <a:cubicBezTo>
                    <a:pt x="4528" y="4795"/>
                    <a:pt x="4477" y="5305"/>
                    <a:pt x="4349" y="5504"/>
                  </a:cubicBezTo>
                  <a:cubicBezTo>
                    <a:pt x="4301" y="5580"/>
                    <a:pt x="4257" y="5729"/>
                    <a:pt x="4224" y="5900"/>
                  </a:cubicBezTo>
                  <a:cubicBezTo>
                    <a:pt x="4208" y="5986"/>
                    <a:pt x="4194" y="6074"/>
                    <a:pt x="4185" y="6168"/>
                  </a:cubicBezTo>
                  <a:cubicBezTo>
                    <a:pt x="4176" y="6262"/>
                    <a:pt x="4173" y="6364"/>
                    <a:pt x="4173" y="6456"/>
                  </a:cubicBezTo>
                  <a:cubicBezTo>
                    <a:pt x="4173" y="6548"/>
                    <a:pt x="4176" y="6641"/>
                    <a:pt x="4185" y="6734"/>
                  </a:cubicBezTo>
                  <a:cubicBezTo>
                    <a:pt x="4212" y="7016"/>
                    <a:pt x="4276" y="7284"/>
                    <a:pt x="4349" y="7397"/>
                  </a:cubicBezTo>
                  <a:cubicBezTo>
                    <a:pt x="4464" y="7576"/>
                    <a:pt x="4507" y="7891"/>
                    <a:pt x="4521" y="9205"/>
                  </a:cubicBezTo>
                  <a:cubicBezTo>
                    <a:pt x="4521" y="9209"/>
                    <a:pt x="4521" y="9212"/>
                    <a:pt x="4521" y="9216"/>
                  </a:cubicBezTo>
                  <a:cubicBezTo>
                    <a:pt x="4525" y="9652"/>
                    <a:pt x="4528" y="10195"/>
                    <a:pt x="4528" y="10884"/>
                  </a:cubicBezTo>
                  <a:cubicBezTo>
                    <a:pt x="4528" y="11545"/>
                    <a:pt x="4526" y="12086"/>
                    <a:pt x="4521" y="12531"/>
                  </a:cubicBezTo>
                  <a:cubicBezTo>
                    <a:pt x="4505" y="13859"/>
                    <a:pt x="4459" y="14361"/>
                    <a:pt x="4349" y="14767"/>
                  </a:cubicBezTo>
                  <a:cubicBezTo>
                    <a:pt x="4301" y="14947"/>
                    <a:pt x="4257" y="15181"/>
                    <a:pt x="4224" y="15419"/>
                  </a:cubicBezTo>
                  <a:cubicBezTo>
                    <a:pt x="4192" y="15659"/>
                    <a:pt x="4173" y="15899"/>
                    <a:pt x="4173" y="16082"/>
                  </a:cubicBezTo>
                  <a:cubicBezTo>
                    <a:pt x="4173" y="16197"/>
                    <a:pt x="4182" y="16298"/>
                    <a:pt x="4203" y="16382"/>
                  </a:cubicBezTo>
                  <a:cubicBezTo>
                    <a:pt x="4217" y="16438"/>
                    <a:pt x="4242" y="16477"/>
                    <a:pt x="4265" y="16521"/>
                  </a:cubicBezTo>
                  <a:cubicBezTo>
                    <a:pt x="4278" y="16543"/>
                    <a:pt x="4284" y="16577"/>
                    <a:pt x="4299" y="16595"/>
                  </a:cubicBezTo>
                  <a:cubicBezTo>
                    <a:pt x="4300" y="16596"/>
                    <a:pt x="4301" y="16595"/>
                    <a:pt x="4301" y="16595"/>
                  </a:cubicBezTo>
                  <a:cubicBezTo>
                    <a:pt x="4388" y="16703"/>
                    <a:pt x="4522" y="16756"/>
                    <a:pt x="4706" y="16756"/>
                  </a:cubicBezTo>
                  <a:cubicBezTo>
                    <a:pt x="5003" y="16756"/>
                    <a:pt x="5152" y="16643"/>
                    <a:pt x="5209" y="16360"/>
                  </a:cubicBezTo>
                  <a:cubicBezTo>
                    <a:pt x="5228" y="16266"/>
                    <a:pt x="5238" y="16155"/>
                    <a:pt x="5238" y="16018"/>
                  </a:cubicBezTo>
                  <a:cubicBezTo>
                    <a:pt x="5238" y="15613"/>
                    <a:pt x="5179" y="15148"/>
                    <a:pt x="5106" y="14980"/>
                  </a:cubicBezTo>
                  <a:cubicBezTo>
                    <a:pt x="5081" y="14924"/>
                    <a:pt x="5059" y="14822"/>
                    <a:pt x="5041" y="14660"/>
                  </a:cubicBezTo>
                  <a:cubicBezTo>
                    <a:pt x="4990" y="14173"/>
                    <a:pt x="4972" y="13140"/>
                    <a:pt x="4972" y="11173"/>
                  </a:cubicBezTo>
                  <a:cubicBezTo>
                    <a:pt x="4972" y="10409"/>
                    <a:pt x="4973" y="9811"/>
                    <a:pt x="4977" y="9333"/>
                  </a:cubicBezTo>
                  <a:cubicBezTo>
                    <a:pt x="4986" y="8377"/>
                    <a:pt x="5008" y="7918"/>
                    <a:pt x="5056" y="7665"/>
                  </a:cubicBezTo>
                  <a:cubicBezTo>
                    <a:pt x="5080" y="7539"/>
                    <a:pt x="5110" y="7458"/>
                    <a:pt x="5149" y="7397"/>
                  </a:cubicBezTo>
                  <a:cubicBezTo>
                    <a:pt x="5222" y="7284"/>
                    <a:pt x="5286" y="7016"/>
                    <a:pt x="5313" y="6734"/>
                  </a:cubicBezTo>
                  <a:cubicBezTo>
                    <a:pt x="5322" y="6640"/>
                    <a:pt x="5327" y="6548"/>
                    <a:pt x="5327" y="6456"/>
                  </a:cubicBezTo>
                  <a:cubicBezTo>
                    <a:pt x="5327" y="6364"/>
                    <a:pt x="5322" y="6262"/>
                    <a:pt x="5313" y="6168"/>
                  </a:cubicBezTo>
                  <a:cubicBezTo>
                    <a:pt x="5304" y="6074"/>
                    <a:pt x="5289" y="5986"/>
                    <a:pt x="5273" y="5900"/>
                  </a:cubicBezTo>
                  <a:cubicBezTo>
                    <a:pt x="5241" y="5729"/>
                    <a:pt x="5197" y="5580"/>
                    <a:pt x="5149" y="5504"/>
                  </a:cubicBezTo>
                  <a:cubicBezTo>
                    <a:pt x="5116" y="5455"/>
                    <a:pt x="5090" y="5384"/>
                    <a:pt x="5066" y="5291"/>
                  </a:cubicBezTo>
                  <a:cubicBezTo>
                    <a:pt x="4904" y="4637"/>
                    <a:pt x="4955" y="3049"/>
                    <a:pt x="5193" y="2403"/>
                  </a:cubicBezTo>
                  <a:cubicBezTo>
                    <a:pt x="5317" y="2067"/>
                    <a:pt x="5387" y="1697"/>
                    <a:pt x="5407" y="1365"/>
                  </a:cubicBezTo>
                  <a:cubicBezTo>
                    <a:pt x="5414" y="1256"/>
                    <a:pt x="5415" y="1153"/>
                    <a:pt x="5411" y="1055"/>
                  </a:cubicBezTo>
                  <a:cubicBezTo>
                    <a:pt x="5395" y="661"/>
                    <a:pt x="5293" y="381"/>
                    <a:pt x="5111" y="381"/>
                  </a:cubicBezTo>
                  <a:close/>
                  <a:moveTo>
                    <a:pt x="5771" y="381"/>
                  </a:moveTo>
                  <a:lnTo>
                    <a:pt x="5771" y="2756"/>
                  </a:lnTo>
                  <a:cubicBezTo>
                    <a:pt x="5771" y="3094"/>
                    <a:pt x="5774" y="3401"/>
                    <a:pt x="5780" y="3676"/>
                  </a:cubicBezTo>
                  <a:cubicBezTo>
                    <a:pt x="5780" y="3678"/>
                    <a:pt x="5780" y="3684"/>
                    <a:pt x="5780" y="3686"/>
                  </a:cubicBezTo>
                  <a:cubicBezTo>
                    <a:pt x="5786" y="3957"/>
                    <a:pt x="5796" y="4188"/>
                    <a:pt x="5807" y="4392"/>
                  </a:cubicBezTo>
                  <a:cubicBezTo>
                    <a:pt x="5807" y="4394"/>
                    <a:pt x="5807" y="4401"/>
                    <a:pt x="5807" y="4403"/>
                  </a:cubicBezTo>
                  <a:cubicBezTo>
                    <a:pt x="5841" y="5015"/>
                    <a:pt x="5894" y="5321"/>
                    <a:pt x="5942" y="5226"/>
                  </a:cubicBezTo>
                  <a:cubicBezTo>
                    <a:pt x="5958" y="5195"/>
                    <a:pt x="5974" y="5113"/>
                    <a:pt x="5989" y="4991"/>
                  </a:cubicBezTo>
                  <a:cubicBezTo>
                    <a:pt x="6017" y="4747"/>
                    <a:pt x="6041" y="4322"/>
                    <a:pt x="6053" y="3686"/>
                  </a:cubicBezTo>
                  <a:cubicBezTo>
                    <a:pt x="6070" y="2822"/>
                    <a:pt x="6102" y="2444"/>
                    <a:pt x="6192" y="2307"/>
                  </a:cubicBezTo>
                  <a:cubicBezTo>
                    <a:pt x="6222" y="2258"/>
                    <a:pt x="6258" y="2232"/>
                    <a:pt x="6303" y="2232"/>
                  </a:cubicBezTo>
                  <a:lnTo>
                    <a:pt x="6524" y="2232"/>
                  </a:lnTo>
                  <a:lnTo>
                    <a:pt x="6549" y="8221"/>
                  </a:lnTo>
                  <a:cubicBezTo>
                    <a:pt x="6561" y="11040"/>
                    <a:pt x="6566" y="12527"/>
                    <a:pt x="6545" y="13355"/>
                  </a:cubicBezTo>
                  <a:cubicBezTo>
                    <a:pt x="6545" y="13357"/>
                    <a:pt x="6545" y="13364"/>
                    <a:pt x="6545" y="13365"/>
                  </a:cubicBezTo>
                  <a:cubicBezTo>
                    <a:pt x="6543" y="13475"/>
                    <a:pt x="6535" y="13503"/>
                    <a:pt x="6531" y="13590"/>
                  </a:cubicBezTo>
                  <a:cubicBezTo>
                    <a:pt x="6521" y="13831"/>
                    <a:pt x="6512" y="14074"/>
                    <a:pt x="6494" y="14189"/>
                  </a:cubicBezTo>
                  <a:cubicBezTo>
                    <a:pt x="6469" y="14344"/>
                    <a:pt x="6438" y="14412"/>
                    <a:pt x="6395" y="14478"/>
                  </a:cubicBezTo>
                  <a:cubicBezTo>
                    <a:pt x="6346" y="14555"/>
                    <a:pt x="6300" y="14710"/>
                    <a:pt x="6267" y="14895"/>
                  </a:cubicBezTo>
                  <a:cubicBezTo>
                    <a:pt x="6251" y="14987"/>
                    <a:pt x="6237" y="15082"/>
                    <a:pt x="6228" y="15184"/>
                  </a:cubicBezTo>
                  <a:cubicBezTo>
                    <a:pt x="6218" y="15288"/>
                    <a:pt x="6214" y="15392"/>
                    <a:pt x="6214" y="15494"/>
                  </a:cubicBezTo>
                  <a:cubicBezTo>
                    <a:pt x="6214" y="15629"/>
                    <a:pt x="6223" y="15742"/>
                    <a:pt x="6242" y="15836"/>
                  </a:cubicBezTo>
                  <a:cubicBezTo>
                    <a:pt x="6256" y="15903"/>
                    <a:pt x="6281" y="15948"/>
                    <a:pt x="6306" y="15997"/>
                  </a:cubicBezTo>
                  <a:cubicBezTo>
                    <a:pt x="6316" y="16016"/>
                    <a:pt x="6319" y="16044"/>
                    <a:pt x="6331" y="16061"/>
                  </a:cubicBezTo>
                  <a:cubicBezTo>
                    <a:pt x="6415" y="16176"/>
                    <a:pt x="6548" y="16221"/>
                    <a:pt x="6747" y="16221"/>
                  </a:cubicBezTo>
                  <a:cubicBezTo>
                    <a:pt x="7143" y="16221"/>
                    <a:pt x="7280" y="16041"/>
                    <a:pt x="7280" y="15494"/>
                  </a:cubicBezTo>
                  <a:cubicBezTo>
                    <a:pt x="7280" y="15089"/>
                    <a:pt x="7218" y="14617"/>
                    <a:pt x="7143" y="14446"/>
                  </a:cubicBezTo>
                  <a:cubicBezTo>
                    <a:pt x="7114" y="14381"/>
                    <a:pt x="7094" y="14266"/>
                    <a:pt x="7077" y="14050"/>
                  </a:cubicBezTo>
                  <a:cubicBezTo>
                    <a:pt x="7060" y="13838"/>
                    <a:pt x="7046" y="13534"/>
                    <a:pt x="7038" y="13077"/>
                  </a:cubicBezTo>
                  <a:cubicBezTo>
                    <a:pt x="7021" y="12163"/>
                    <a:pt x="7022" y="10665"/>
                    <a:pt x="7032" y="8189"/>
                  </a:cubicBezTo>
                  <a:cubicBezTo>
                    <a:pt x="7047" y="4707"/>
                    <a:pt x="7057" y="3249"/>
                    <a:pt x="7104" y="2649"/>
                  </a:cubicBezTo>
                  <a:cubicBezTo>
                    <a:pt x="7113" y="2530"/>
                    <a:pt x="7124" y="2443"/>
                    <a:pt x="7136" y="2381"/>
                  </a:cubicBezTo>
                  <a:cubicBezTo>
                    <a:pt x="7161" y="2254"/>
                    <a:pt x="7192" y="2232"/>
                    <a:pt x="7234" y="2232"/>
                  </a:cubicBezTo>
                  <a:cubicBezTo>
                    <a:pt x="7266" y="2232"/>
                    <a:pt x="7294" y="2252"/>
                    <a:pt x="7318" y="2307"/>
                  </a:cubicBezTo>
                  <a:cubicBezTo>
                    <a:pt x="7318" y="2307"/>
                    <a:pt x="7319" y="2306"/>
                    <a:pt x="7320" y="2307"/>
                  </a:cubicBezTo>
                  <a:cubicBezTo>
                    <a:pt x="7390" y="2471"/>
                    <a:pt x="7426" y="2907"/>
                    <a:pt x="7441" y="3686"/>
                  </a:cubicBezTo>
                  <a:cubicBezTo>
                    <a:pt x="7446" y="3943"/>
                    <a:pt x="7454" y="4154"/>
                    <a:pt x="7464" y="4339"/>
                  </a:cubicBezTo>
                  <a:cubicBezTo>
                    <a:pt x="7464" y="4341"/>
                    <a:pt x="7464" y="4347"/>
                    <a:pt x="7464" y="4349"/>
                  </a:cubicBezTo>
                  <a:cubicBezTo>
                    <a:pt x="7495" y="4897"/>
                    <a:pt x="7550" y="5141"/>
                    <a:pt x="7641" y="5141"/>
                  </a:cubicBezTo>
                  <a:cubicBezTo>
                    <a:pt x="7677" y="5141"/>
                    <a:pt x="7705" y="5112"/>
                    <a:pt x="7728" y="5045"/>
                  </a:cubicBezTo>
                  <a:cubicBezTo>
                    <a:pt x="7751" y="4977"/>
                    <a:pt x="7769" y="4864"/>
                    <a:pt x="7782" y="4692"/>
                  </a:cubicBezTo>
                  <a:cubicBezTo>
                    <a:pt x="7806" y="4346"/>
                    <a:pt x="7812" y="3754"/>
                    <a:pt x="7812" y="2756"/>
                  </a:cubicBezTo>
                  <a:lnTo>
                    <a:pt x="7812" y="381"/>
                  </a:lnTo>
                  <a:lnTo>
                    <a:pt x="6791" y="381"/>
                  </a:lnTo>
                  <a:lnTo>
                    <a:pt x="5771" y="381"/>
                  </a:lnTo>
                  <a:close/>
                  <a:moveTo>
                    <a:pt x="8654" y="381"/>
                  </a:moveTo>
                  <a:cubicBezTo>
                    <a:pt x="8459" y="381"/>
                    <a:pt x="8321" y="482"/>
                    <a:pt x="8242" y="681"/>
                  </a:cubicBezTo>
                  <a:cubicBezTo>
                    <a:pt x="8215" y="747"/>
                    <a:pt x="8195" y="830"/>
                    <a:pt x="8181" y="916"/>
                  </a:cubicBezTo>
                  <a:cubicBezTo>
                    <a:pt x="8129" y="1259"/>
                    <a:pt x="8182" y="1763"/>
                    <a:pt x="8345" y="2371"/>
                  </a:cubicBezTo>
                  <a:cubicBezTo>
                    <a:pt x="8424" y="2665"/>
                    <a:pt x="8467" y="2971"/>
                    <a:pt x="8492" y="3793"/>
                  </a:cubicBezTo>
                  <a:cubicBezTo>
                    <a:pt x="8493" y="3829"/>
                    <a:pt x="8492" y="3894"/>
                    <a:pt x="8493" y="3932"/>
                  </a:cubicBezTo>
                  <a:cubicBezTo>
                    <a:pt x="8515" y="4761"/>
                    <a:pt x="8522" y="6051"/>
                    <a:pt x="8522" y="8307"/>
                  </a:cubicBezTo>
                  <a:cubicBezTo>
                    <a:pt x="8522" y="10656"/>
                    <a:pt x="8516" y="11988"/>
                    <a:pt x="8492" y="12809"/>
                  </a:cubicBezTo>
                  <a:cubicBezTo>
                    <a:pt x="8467" y="13632"/>
                    <a:pt x="8424" y="13938"/>
                    <a:pt x="8345" y="14232"/>
                  </a:cubicBezTo>
                  <a:cubicBezTo>
                    <a:pt x="8297" y="14412"/>
                    <a:pt x="8253" y="14657"/>
                    <a:pt x="8220" y="14895"/>
                  </a:cubicBezTo>
                  <a:cubicBezTo>
                    <a:pt x="8188" y="15135"/>
                    <a:pt x="8167" y="15375"/>
                    <a:pt x="8167" y="15558"/>
                  </a:cubicBezTo>
                  <a:cubicBezTo>
                    <a:pt x="8167" y="15670"/>
                    <a:pt x="8177" y="15764"/>
                    <a:pt x="8195" y="15847"/>
                  </a:cubicBezTo>
                  <a:cubicBezTo>
                    <a:pt x="8251" y="16097"/>
                    <a:pt x="8388" y="16221"/>
                    <a:pt x="8611" y="16221"/>
                  </a:cubicBezTo>
                  <a:cubicBezTo>
                    <a:pt x="8730" y="16221"/>
                    <a:pt x="8828" y="16175"/>
                    <a:pt x="8900" y="16082"/>
                  </a:cubicBezTo>
                  <a:cubicBezTo>
                    <a:pt x="8936" y="16035"/>
                    <a:pt x="8967" y="15979"/>
                    <a:pt x="8991" y="15911"/>
                  </a:cubicBezTo>
                  <a:cubicBezTo>
                    <a:pt x="9111" y="15572"/>
                    <a:pt x="9075" y="14980"/>
                    <a:pt x="8873" y="14232"/>
                  </a:cubicBezTo>
                  <a:cubicBezTo>
                    <a:pt x="8832" y="14077"/>
                    <a:pt x="8801" y="13929"/>
                    <a:pt x="8777" y="13718"/>
                  </a:cubicBezTo>
                  <a:cubicBezTo>
                    <a:pt x="8729" y="13303"/>
                    <a:pt x="8710" y="12641"/>
                    <a:pt x="8709" y="11216"/>
                  </a:cubicBezTo>
                  <a:cubicBezTo>
                    <a:pt x="8709" y="10500"/>
                    <a:pt x="8712" y="9594"/>
                    <a:pt x="8718" y="8424"/>
                  </a:cubicBezTo>
                  <a:cubicBezTo>
                    <a:pt x="8733" y="5456"/>
                    <a:pt x="8783" y="3290"/>
                    <a:pt x="8834" y="3290"/>
                  </a:cubicBezTo>
                  <a:cubicBezTo>
                    <a:pt x="8858" y="3290"/>
                    <a:pt x="8909" y="4010"/>
                    <a:pt x="8973" y="5184"/>
                  </a:cubicBezTo>
                  <a:cubicBezTo>
                    <a:pt x="9038" y="6357"/>
                    <a:pt x="9116" y="7982"/>
                    <a:pt x="9189" y="9761"/>
                  </a:cubicBezTo>
                  <a:cubicBezTo>
                    <a:pt x="9400" y="14895"/>
                    <a:pt x="9460" y="15995"/>
                    <a:pt x="9592" y="16189"/>
                  </a:cubicBezTo>
                  <a:cubicBezTo>
                    <a:pt x="9611" y="16217"/>
                    <a:pt x="9630" y="16221"/>
                    <a:pt x="9653" y="16221"/>
                  </a:cubicBezTo>
                  <a:cubicBezTo>
                    <a:pt x="9707" y="16221"/>
                    <a:pt x="9748" y="16226"/>
                    <a:pt x="9783" y="16114"/>
                  </a:cubicBezTo>
                  <a:cubicBezTo>
                    <a:pt x="9800" y="16058"/>
                    <a:pt x="9814" y="15975"/>
                    <a:pt x="9829" y="15847"/>
                  </a:cubicBezTo>
                  <a:cubicBezTo>
                    <a:pt x="9830" y="15843"/>
                    <a:pt x="9831" y="15840"/>
                    <a:pt x="9831" y="15836"/>
                  </a:cubicBezTo>
                  <a:cubicBezTo>
                    <a:pt x="9832" y="15834"/>
                    <a:pt x="9833" y="15828"/>
                    <a:pt x="9833" y="15825"/>
                  </a:cubicBezTo>
                  <a:cubicBezTo>
                    <a:pt x="9848" y="15694"/>
                    <a:pt x="9862" y="15515"/>
                    <a:pt x="9878" y="15280"/>
                  </a:cubicBezTo>
                  <a:cubicBezTo>
                    <a:pt x="9909" y="14796"/>
                    <a:pt x="9942" y="14062"/>
                    <a:pt x="9986" y="12959"/>
                  </a:cubicBezTo>
                  <a:cubicBezTo>
                    <a:pt x="10031" y="11856"/>
                    <a:pt x="10086" y="10377"/>
                    <a:pt x="10159" y="8403"/>
                  </a:cubicBezTo>
                  <a:cubicBezTo>
                    <a:pt x="10260" y="5699"/>
                    <a:pt x="10382" y="3442"/>
                    <a:pt x="10431" y="3387"/>
                  </a:cubicBezTo>
                  <a:cubicBezTo>
                    <a:pt x="10484" y="3326"/>
                    <a:pt x="10530" y="5471"/>
                    <a:pt x="10545" y="8745"/>
                  </a:cubicBezTo>
                  <a:cubicBezTo>
                    <a:pt x="10569" y="13855"/>
                    <a:pt x="10559" y="14215"/>
                    <a:pt x="10390" y="14478"/>
                  </a:cubicBezTo>
                  <a:cubicBezTo>
                    <a:pt x="10340" y="14555"/>
                    <a:pt x="10296" y="14710"/>
                    <a:pt x="10263" y="14895"/>
                  </a:cubicBezTo>
                  <a:cubicBezTo>
                    <a:pt x="10247" y="14987"/>
                    <a:pt x="10233" y="15082"/>
                    <a:pt x="10224" y="15184"/>
                  </a:cubicBezTo>
                  <a:cubicBezTo>
                    <a:pt x="10214" y="15288"/>
                    <a:pt x="10209" y="15392"/>
                    <a:pt x="10209" y="15494"/>
                  </a:cubicBezTo>
                  <a:cubicBezTo>
                    <a:pt x="10209" y="15626"/>
                    <a:pt x="10218" y="15744"/>
                    <a:pt x="10236" y="15836"/>
                  </a:cubicBezTo>
                  <a:cubicBezTo>
                    <a:pt x="10250" y="15903"/>
                    <a:pt x="10277" y="15948"/>
                    <a:pt x="10302" y="15997"/>
                  </a:cubicBezTo>
                  <a:cubicBezTo>
                    <a:pt x="10312" y="16016"/>
                    <a:pt x="10315" y="16044"/>
                    <a:pt x="10327" y="16061"/>
                  </a:cubicBezTo>
                  <a:cubicBezTo>
                    <a:pt x="10328" y="16061"/>
                    <a:pt x="10328" y="16060"/>
                    <a:pt x="10329" y="16061"/>
                  </a:cubicBezTo>
                  <a:cubicBezTo>
                    <a:pt x="10413" y="16175"/>
                    <a:pt x="10546" y="16221"/>
                    <a:pt x="10743" y="16221"/>
                  </a:cubicBezTo>
                  <a:cubicBezTo>
                    <a:pt x="10941" y="16221"/>
                    <a:pt x="11073" y="16175"/>
                    <a:pt x="11157" y="16061"/>
                  </a:cubicBezTo>
                  <a:cubicBezTo>
                    <a:pt x="11240" y="15945"/>
                    <a:pt x="11274" y="15767"/>
                    <a:pt x="11274" y="15494"/>
                  </a:cubicBezTo>
                  <a:cubicBezTo>
                    <a:pt x="11274" y="15294"/>
                    <a:pt x="11259" y="15072"/>
                    <a:pt x="11235" y="14884"/>
                  </a:cubicBezTo>
                  <a:cubicBezTo>
                    <a:pt x="11211" y="14696"/>
                    <a:pt x="11177" y="14529"/>
                    <a:pt x="11141" y="14446"/>
                  </a:cubicBezTo>
                  <a:cubicBezTo>
                    <a:pt x="11114" y="14385"/>
                    <a:pt x="11092" y="14265"/>
                    <a:pt x="11075" y="14050"/>
                  </a:cubicBezTo>
                  <a:cubicBezTo>
                    <a:pt x="11074" y="14048"/>
                    <a:pt x="11075" y="14041"/>
                    <a:pt x="11075" y="14039"/>
                  </a:cubicBezTo>
                  <a:cubicBezTo>
                    <a:pt x="11022" y="13380"/>
                    <a:pt x="11007" y="11836"/>
                    <a:pt x="11007" y="8307"/>
                  </a:cubicBezTo>
                  <a:cubicBezTo>
                    <a:pt x="11007" y="3601"/>
                    <a:pt x="11033" y="2402"/>
                    <a:pt x="11141" y="2157"/>
                  </a:cubicBezTo>
                  <a:cubicBezTo>
                    <a:pt x="11214" y="1990"/>
                    <a:pt x="11274" y="1524"/>
                    <a:pt x="11274" y="1119"/>
                  </a:cubicBezTo>
                  <a:cubicBezTo>
                    <a:pt x="11274" y="573"/>
                    <a:pt x="11138" y="381"/>
                    <a:pt x="10745" y="381"/>
                  </a:cubicBezTo>
                  <a:lnTo>
                    <a:pt x="10217" y="381"/>
                  </a:lnTo>
                  <a:lnTo>
                    <a:pt x="10126" y="2360"/>
                  </a:lnTo>
                  <a:cubicBezTo>
                    <a:pt x="10076" y="3449"/>
                    <a:pt x="9987" y="5884"/>
                    <a:pt x="9924" y="7772"/>
                  </a:cubicBezTo>
                  <a:cubicBezTo>
                    <a:pt x="9884" y="8970"/>
                    <a:pt x="9843" y="9856"/>
                    <a:pt x="9803" y="10424"/>
                  </a:cubicBezTo>
                  <a:cubicBezTo>
                    <a:pt x="9782" y="10714"/>
                    <a:pt x="9763" y="10908"/>
                    <a:pt x="9742" y="11034"/>
                  </a:cubicBezTo>
                  <a:cubicBezTo>
                    <a:pt x="9701" y="11278"/>
                    <a:pt x="9658" y="11219"/>
                    <a:pt x="9614" y="10841"/>
                  </a:cubicBezTo>
                  <a:cubicBezTo>
                    <a:pt x="9591" y="10650"/>
                    <a:pt x="9569" y="10393"/>
                    <a:pt x="9546" y="10039"/>
                  </a:cubicBezTo>
                  <a:cubicBezTo>
                    <a:pt x="9499" y="9340"/>
                    <a:pt x="9450" y="8317"/>
                    <a:pt x="9398" y="6980"/>
                  </a:cubicBezTo>
                  <a:cubicBezTo>
                    <a:pt x="9308" y="4657"/>
                    <a:pt x="9213" y="2222"/>
                    <a:pt x="9187" y="1569"/>
                  </a:cubicBezTo>
                  <a:cubicBezTo>
                    <a:pt x="9146" y="515"/>
                    <a:pt x="9086" y="381"/>
                    <a:pt x="8654" y="381"/>
                  </a:cubicBezTo>
                  <a:close/>
                  <a:moveTo>
                    <a:pt x="15624" y="381"/>
                  </a:moveTo>
                  <a:cubicBezTo>
                    <a:pt x="15535" y="381"/>
                    <a:pt x="15461" y="427"/>
                    <a:pt x="15404" y="499"/>
                  </a:cubicBezTo>
                  <a:cubicBezTo>
                    <a:pt x="15348" y="571"/>
                    <a:pt x="15308" y="669"/>
                    <a:pt x="15286" y="788"/>
                  </a:cubicBezTo>
                  <a:cubicBezTo>
                    <a:pt x="15265" y="908"/>
                    <a:pt x="15262" y="1050"/>
                    <a:pt x="15281" y="1194"/>
                  </a:cubicBezTo>
                  <a:cubicBezTo>
                    <a:pt x="15300" y="1338"/>
                    <a:pt x="15339" y="1489"/>
                    <a:pt x="15402" y="1633"/>
                  </a:cubicBezTo>
                  <a:cubicBezTo>
                    <a:pt x="15415" y="1661"/>
                    <a:pt x="15426" y="1724"/>
                    <a:pt x="15436" y="1836"/>
                  </a:cubicBezTo>
                  <a:cubicBezTo>
                    <a:pt x="15447" y="1949"/>
                    <a:pt x="15457" y="2107"/>
                    <a:pt x="15467" y="2296"/>
                  </a:cubicBezTo>
                  <a:cubicBezTo>
                    <a:pt x="15522" y="3405"/>
                    <a:pt x="15550" y="5720"/>
                    <a:pt x="15550" y="8039"/>
                  </a:cubicBezTo>
                  <a:cubicBezTo>
                    <a:pt x="15550" y="10239"/>
                    <a:pt x="15523" y="12391"/>
                    <a:pt x="15474" y="13558"/>
                  </a:cubicBezTo>
                  <a:cubicBezTo>
                    <a:pt x="15471" y="13622"/>
                    <a:pt x="15469" y="13725"/>
                    <a:pt x="15467" y="13783"/>
                  </a:cubicBezTo>
                  <a:cubicBezTo>
                    <a:pt x="15466" y="13785"/>
                    <a:pt x="15467" y="13791"/>
                    <a:pt x="15467" y="13793"/>
                  </a:cubicBezTo>
                  <a:cubicBezTo>
                    <a:pt x="15464" y="13845"/>
                    <a:pt x="15462" y="13865"/>
                    <a:pt x="15459" y="13911"/>
                  </a:cubicBezTo>
                  <a:cubicBezTo>
                    <a:pt x="15452" y="14030"/>
                    <a:pt x="15444" y="14152"/>
                    <a:pt x="15436" y="14232"/>
                  </a:cubicBezTo>
                  <a:cubicBezTo>
                    <a:pt x="15426" y="14340"/>
                    <a:pt x="15414" y="14418"/>
                    <a:pt x="15402" y="14446"/>
                  </a:cubicBezTo>
                  <a:cubicBezTo>
                    <a:pt x="15366" y="14529"/>
                    <a:pt x="15332" y="14696"/>
                    <a:pt x="15308" y="14884"/>
                  </a:cubicBezTo>
                  <a:cubicBezTo>
                    <a:pt x="15284" y="15072"/>
                    <a:pt x="15269" y="15294"/>
                    <a:pt x="15269" y="15494"/>
                  </a:cubicBezTo>
                  <a:cubicBezTo>
                    <a:pt x="15269" y="15759"/>
                    <a:pt x="15299" y="15933"/>
                    <a:pt x="15370" y="16050"/>
                  </a:cubicBezTo>
                  <a:cubicBezTo>
                    <a:pt x="15441" y="16169"/>
                    <a:pt x="15551" y="16221"/>
                    <a:pt x="15713" y="16221"/>
                  </a:cubicBezTo>
                  <a:cubicBezTo>
                    <a:pt x="15958" y="16221"/>
                    <a:pt x="16084" y="16107"/>
                    <a:pt x="16132" y="15815"/>
                  </a:cubicBezTo>
                  <a:cubicBezTo>
                    <a:pt x="16148" y="15717"/>
                    <a:pt x="16157" y="15602"/>
                    <a:pt x="16157" y="15462"/>
                  </a:cubicBezTo>
                  <a:cubicBezTo>
                    <a:pt x="16157" y="15043"/>
                    <a:pt x="16117" y="14561"/>
                    <a:pt x="16068" y="14382"/>
                  </a:cubicBezTo>
                  <a:cubicBezTo>
                    <a:pt x="16035" y="14263"/>
                    <a:pt x="16014" y="13844"/>
                    <a:pt x="16000" y="13269"/>
                  </a:cubicBezTo>
                  <a:cubicBezTo>
                    <a:pt x="15972" y="12119"/>
                    <a:pt x="15978" y="10330"/>
                    <a:pt x="16016" y="9023"/>
                  </a:cubicBezTo>
                  <a:cubicBezTo>
                    <a:pt x="16035" y="8370"/>
                    <a:pt x="16062" y="7834"/>
                    <a:pt x="16096" y="7558"/>
                  </a:cubicBezTo>
                  <a:cubicBezTo>
                    <a:pt x="16132" y="7268"/>
                    <a:pt x="16181" y="7058"/>
                    <a:pt x="16239" y="6927"/>
                  </a:cubicBezTo>
                  <a:cubicBezTo>
                    <a:pt x="16297" y="6795"/>
                    <a:pt x="16361" y="6743"/>
                    <a:pt x="16428" y="6799"/>
                  </a:cubicBezTo>
                  <a:cubicBezTo>
                    <a:pt x="16478" y="6841"/>
                    <a:pt x="16517" y="6894"/>
                    <a:pt x="16548" y="6991"/>
                  </a:cubicBezTo>
                  <a:cubicBezTo>
                    <a:pt x="16578" y="7088"/>
                    <a:pt x="16601" y="7233"/>
                    <a:pt x="16617" y="7472"/>
                  </a:cubicBezTo>
                  <a:cubicBezTo>
                    <a:pt x="16650" y="7949"/>
                    <a:pt x="16658" y="8788"/>
                    <a:pt x="16671" y="10360"/>
                  </a:cubicBezTo>
                  <a:cubicBezTo>
                    <a:pt x="16686" y="12243"/>
                    <a:pt x="16657" y="13986"/>
                    <a:pt x="16605" y="14296"/>
                  </a:cubicBezTo>
                  <a:cubicBezTo>
                    <a:pt x="16551" y="14614"/>
                    <a:pt x="16518" y="14890"/>
                    <a:pt x="16507" y="15130"/>
                  </a:cubicBezTo>
                  <a:cubicBezTo>
                    <a:pt x="16495" y="15370"/>
                    <a:pt x="16504" y="15568"/>
                    <a:pt x="16533" y="15729"/>
                  </a:cubicBezTo>
                  <a:cubicBezTo>
                    <a:pt x="16592" y="16052"/>
                    <a:pt x="16734" y="16221"/>
                    <a:pt x="16956" y="16221"/>
                  </a:cubicBezTo>
                  <a:cubicBezTo>
                    <a:pt x="17116" y="16221"/>
                    <a:pt x="17226" y="16166"/>
                    <a:pt x="17297" y="16050"/>
                  </a:cubicBezTo>
                  <a:cubicBezTo>
                    <a:pt x="17332" y="15991"/>
                    <a:pt x="17359" y="15919"/>
                    <a:pt x="17375" y="15825"/>
                  </a:cubicBezTo>
                  <a:cubicBezTo>
                    <a:pt x="17392" y="15732"/>
                    <a:pt x="17400" y="15627"/>
                    <a:pt x="17400" y="15494"/>
                  </a:cubicBezTo>
                  <a:cubicBezTo>
                    <a:pt x="17400" y="15294"/>
                    <a:pt x="17385" y="15072"/>
                    <a:pt x="17361" y="14884"/>
                  </a:cubicBezTo>
                  <a:cubicBezTo>
                    <a:pt x="17337" y="14696"/>
                    <a:pt x="17303" y="14529"/>
                    <a:pt x="17267" y="14446"/>
                  </a:cubicBezTo>
                  <a:cubicBezTo>
                    <a:pt x="17217" y="14333"/>
                    <a:pt x="17184" y="14037"/>
                    <a:pt x="17163" y="13451"/>
                  </a:cubicBezTo>
                  <a:cubicBezTo>
                    <a:pt x="17163" y="13449"/>
                    <a:pt x="17163" y="13442"/>
                    <a:pt x="17163" y="13440"/>
                  </a:cubicBezTo>
                  <a:cubicBezTo>
                    <a:pt x="17142" y="12848"/>
                    <a:pt x="17133" y="11964"/>
                    <a:pt x="17133" y="10660"/>
                  </a:cubicBezTo>
                  <a:cubicBezTo>
                    <a:pt x="17133" y="6646"/>
                    <a:pt x="17064" y="5426"/>
                    <a:pt x="16753" y="5184"/>
                  </a:cubicBezTo>
                  <a:cubicBezTo>
                    <a:pt x="16752" y="5183"/>
                    <a:pt x="16751" y="5184"/>
                    <a:pt x="16751" y="5184"/>
                  </a:cubicBezTo>
                  <a:cubicBezTo>
                    <a:pt x="16706" y="5149"/>
                    <a:pt x="16658" y="5141"/>
                    <a:pt x="16603" y="5141"/>
                  </a:cubicBezTo>
                  <a:cubicBezTo>
                    <a:pt x="16508" y="5141"/>
                    <a:pt x="16416" y="5195"/>
                    <a:pt x="16342" y="5291"/>
                  </a:cubicBezTo>
                  <a:cubicBezTo>
                    <a:pt x="16270" y="5388"/>
                    <a:pt x="16215" y="5517"/>
                    <a:pt x="16200" y="5665"/>
                  </a:cubicBezTo>
                  <a:cubicBezTo>
                    <a:pt x="16185" y="5804"/>
                    <a:pt x="16171" y="5908"/>
                    <a:pt x="16157" y="5975"/>
                  </a:cubicBezTo>
                  <a:cubicBezTo>
                    <a:pt x="16129" y="6110"/>
                    <a:pt x="16102" y="6108"/>
                    <a:pt x="16078" y="5975"/>
                  </a:cubicBezTo>
                  <a:cubicBezTo>
                    <a:pt x="16020" y="5653"/>
                    <a:pt x="15979" y="4563"/>
                    <a:pt x="15979" y="2991"/>
                  </a:cubicBezTo>
                  <a:lnTo>
                    <a:pt x="15979" y="381"/>
                  </a:lnTo>
                  <a:lnTo>
                    <a:pt x="15624" y="381"/>
                  </a:lnTo>
                  <a:close/>
                  <a:moveTo>
                    <a:pt x="20253" y="381"/>
                  </a:moveTo>
                  <a:cubicBezTo>
                    <a:pt x="20001" y="381"/>
                    <a:pt x="19859" y="757"/>
                    <a:pt x="19673" y="1911"/>
                  </a:cubicBezTo>
                  <a:cubicBezTo>
                    <a:pt x="19631" y="2174"/>
                    <a:pt x="19594" y="2422"/>
                    <a:pt x="19564" y="2670"/>
                  </a:cubicBezTo>
                  <a:cubicBezTo>
                    <a:pt x="19504" y="3166"/>
                    <a:pt x="19468" y="3639"/>
                    <a:pt x="19457" y="4082"/>
                  </a:cubicBezTo>
                  <a:cubicBezTo>
                    <a:pt x="19441" y="4746"/>
                    <a:pt x="19480" y="5351"/>
                    <a:pt x="19575" y="5922"/>
                  </a:cubicBezTo>
                  <a:cubicBezTo>
                    <a:pt x="19638" y="6302"/>
                    <a:pt x="19727" y="6663"/>
                    <a:pt x="19841" y="7012"/>
                  </a:cubicBezTo>
                  <a:cubicBezTo>
                    <a:pt x="20540" y="9163"/>
                    <a:pt x="20770" y="13482"/>
                    <a:pt x="20460" y="18606"/>
                  </a:cubicBezTo>
                  <a:cubicBezTo>
                    <a:pt x="20389" y="19768"/>
                    <a:pt x="20332" y="20910"/>
                    <a:pt x="20331" y="21152"/>
                  </a:cubicBezTo>
                  <a:cubicBezTo>
                    <a:pt x="20331" y="21394"/>
                    <a:pt x="20379" y="21496"/>
                    <a:pt x="20440" y="21376"/>
                  </a:cubicBezTo>
                  <a:cubicBezTo>
                    <a:pt x="20455" y="21346"/>
                    <a:pt x="20471" y="21243"/>
                    <a:pt x="20486" y="21098"/>
                  </a:cubicBezTo>
                  <a:cubicBezTo>
                    <a:pt x="20502" y="20956"/>
                    <a:pt x="20517" y="20769"/>
                    <a:pt x="20531" y="20542"/>
                  </a:cubicBezTo>
                  <a:cubicBezTo>
                    <a:pt x="20531" y="20540"/>
                    <a:pt x="20531" y="20534"/>
                    <a:pt x="20531" y="20531"/>
                  </a:cubicBezTo>
                  <a:cubicBezTo>
                    <a:pt x="20559" y="20069"/>
                    <a:pt x="20583" y="19462"/>
                    <a:pt x="20595" y="18820"/>
                  </a:cubicBezTo>
                  <a:cubicBezTo>
                    <a:pt x="20606" y="18239"/>
                    <a:pt x="20617" y="17814"/>
                    <a:pt x="20629" y="17483"/>
                  </a:cubicBezTo>
                  <a:cubicBezTo>
                    <a:pt x="20641" y="17157"/>
                    <a:pt x="20656" y="16937"/>
                    <a:pt x="20681" y="16777"/>
                  </a:cubicBezTo>
                  <a:cubicBezTo>
                    <a:pt x="20706" y="16615"/>
                    <a:pt x="20741" y="16521"/>
                    <a:pt x="20792" y="16456"/>
                  </a:cubicBezTo>
                  <a:cubicBezTo>
                    <a:pt x="20842" y="16392"/>
                    <a:pt x="20906" y="16359"/>
                    <a:pt x="20993" y="16317"/>
                  </a:cubicBezTo>
                  <a:cubicBezTo>
                    <a:pt x="21188" y="16223"/>
                    <a:pt x="21397" y="15894"/>
                    <a:pt x="21459" y="15590"/>
                  </a:cubicBezTo>
                  <a:cubicBezTo>
                    <a:pt x="21474" y="15515"/>
                    <a:pt x="21489" y="15327"/>
                    <a:pt x="21501" y="15066"/>
                  </a:cubicBezTo>
                  <a:cubicBezTo>
                    <a:pt x="21502" y="15064"/>
                    <a:pt x="21501" y="15057"/>
                    <a:pt x="21501" y="15055"/>
                  </a:cubicBezTo>
                  <a:cubicBezTo>
                    <a:pt x="21539" y="14255"/>
                    <a:pt x="21564" y="12724"/>
                    <a:pt x="21571" y="11152"/>
                  </a:cubicBezTo>
                  <a:cubicBezTo>
                    <a:pt x="21576" y="10106"/>
                    <a:pt x="21573" y="9045"/>
                    <a:pt x="21562" y="8178"/>
                  </a:cubicBezTo>
                  <a:cubicBezTo>
                    <a:pt x="21562" y="8175"/>
                    <a:pt x="21562" y="8171"/>
                    <a:pt x="21562" y="8168"/>
                  </a:cubicBezTo>
                  <a:cubicBezTo>
                    <a:pt x="21551" y="7299"/>
                    <a:pt x="21532" y="6630"/>
                    <a:pt x="21503" y="6360"/>
                  </a:cubicBezTo>
                  <a:cubicBezTo>
                    <a:pt x="21467" y="6017"/>
                    <a:pt x="21257" y="5661"/>
                    <a:pt x="21038" y="5569"/>
                  </a:cubicBezTo>
                  <a:lnTo>
                    <a:pt x="20640" y="5397"/>
                  </a:lnTo>
                  <a:lnTo>
                    <a:pt x="20613" y="2895"/>
                  </a:lnTo>
                  <a:lnTo>
                    <a:pt x="20586" y="381"/>
                  </a:lnTo>
                  <a:lnTo>
                    <a:pt x="20253" y="381"/>
                  </a:lnTo>
                  <a:close/>
                  <a:moveTo>
                    <a:pt x="862" y="585"/>
                  </a:moveTo>
                  <a:cubicBezTo>
                    <a:pt x="780" y="511"/>
                    <a:pt x="694" y="534"/>
                    <a:pt x="610" y="606"/>
                  </a:cubicBezTo>
                  <a:cubicBezTo>
                    <a:pt x="556" y="653"/>
                    <a:pt x="503" y="706"/>
                    <a:pt x="452" y="809"/>
                  </a:cubicBezTo>
                  <a:cubicBezTo>
                    <a:pt x="451" y="810"/>
                    <a:pt x="450" y="808"/>
                    <a:pt x="450" y="809"/>
                  </a:cubicBezTo>
                  <a:cubicBezTo>
                    <a:pt x="389" y="932"/>
                    <a:pt x="334" y="1116"/>
                    <a:pt x="284" y="1312"/>
                  </a:cubicBezTo>
                  <a:cubicBezTo>
                    <a:pt x="277" y="1339"/>
                    <a:pt x="269" y="1368"/>
                    <a:pt x="262" y="1397"/>
                  </a:cubicBezTo>
                  <a:cubicBezTo>
                    <a:pt x="213" y="1605"/>
                    <a:pt x="168" y="1827"/>
                    <a:pt x="136" y="2103"/>
                  </a:cubicBezTo>
                  <a:cubicBezTo>
                    <a:pt x="13" y="3149"/>
                    <a:pt x="-24" y="4924"/>
                    <a:pt x="29" y="6253"/>
                  </a:cubicBezTo>
                  <a:cubicBezTo>
                    <a:pt x="46" y="6696"/>
                    <a:pt x="73" y="7096"/>
                    <a:pt x="111" y="7397"/>
                  </a:cubicBezTo>
                  <a:cubicBezTo>
                    <a:pt x="172" y="7881"/>
                    <a:pt x="402" y="8644"/>
                    <a:pt x="621" y="9098"/>
                  </a:cubicBezTo>
                  <a:cubicBezTo>
                    <a:pt x="1400" y="10714"/>
                    <a:pt x="1584" y="12160"/>
                    <a:pt x="1274" y="14200"/>
                  </a:cubicBezTo>
                  <a:cubicBezTo>
                    <a:pt x="1253" y="14338"/>
                    <a:pt x="1227" y="14465"/>
                    <a:pt x="1199" y="14574"/>
                  </a:cubicBezTo>
                  <a:cubicBezTo>
                    <a:pt x="1116" y="14898"/>
                    <a:pt x="1006" y="15085"/>
                    <a:pt x="899" y="15130"/>
                  </a:cubicBezTo>
                  <a:cubicBezTo>
                    <a:pt x="828" y="15160"/>
                    <a:pt x="758" y="15127"/>
                    <a:pt x="698" y="15023"/>
                  </a:cubicBezTo>
                  <a:cubicBezTo>
                    <a:pt x="637" y="14920"/>
                    <a:pt x="587" y="14744"/>
                    <a:pt x="553" y="14499"/>
                  </a:cubicBezTo>
                  <a:cubicBezTo>
                    <a:pt x="504" y="14136"/>
                    <a:pt x="450" y="13369"/>
                    <a:pt x="432" y="12788"/>
                  </a:cubicBezTo>
                  <a:cubicBezTo>
                    <a:pt x="427" y="12637"/>
                    <a:pt x="417" y="12494"/>
                    <a:pt x="403" y="12360"/>
                  </a:cubicBezTo>
                  <a:cubicBezTo>
                    <a:pt x="403" y="12358"/>
                    <a:pt x="404" y="12351"/>
                    <a:pt x="403" y="12349"/>
                  </a:cubicBezTo>
                  <a:cubicBezTo>
                    <a:pt x="376" y="12076"/>
                    <a:pt x="332" y="11850"/>
                    <a:pt x="280" y="11708"/>
                  </a:cubicBezTo>
                  <a:cubicBezTo>
                    <a:pt x="255" y="11636"/>
                    <a:pt x="229" y="11593"/>
                    <a:pt x="200" y="11569"/>
                  </a:cubicBezTo>
                  <a:cubicBezTo>
                    <a:pt x="154" y="11530"/>
                    <a:pt x="118" y="11502"/>
                    <a:pt x="91" y="11537"/>
                  </a:cubicBezTo>
                  <a:cubicBezTo>
                    <a:pt x="91" y="11537"/>
                    <a:pt x="90" y="11536"/>
                    <a:pt x="89" y="11537"/>
                  </a:cubicBezTo>
                  <a:cubicBezTo>
                    <a:pt x="9" y="11645"/>
                    <a:pt x="0" y="12227"/>
                    <a:pt x="0" y="14071"/>
                  </a:cubicBezTo>
                  <a:cubicBezTo>
                    <a:pt x="0" y="16369"/>
                    <a:pt x="25" y="16756"/>
                    <a:pt x="173" y="16756"/>
                  </a:cubicBezTo>
                  <a:cubicBezTo>
                    <a:pt x="268" y="16756"/>
                    <a:pt x="372" y="16494"/>
                    <a:pt x="405" y="16178"/>
                  </a:cubicBezTo>
                  <a:cubicBezTo>
                    <a:pt x="448" y="15765"/>
                    <a:pt x="491" y="15765"/>
                    <a:pt x="560" y="16178"/>
                  </a:cubicBezTo>
                  <a:cubicBezTo>
                    <a:pt x="578" y="16283"/>
                    <a:pt x="604" y="16371"/>
                    <a:pt x="635" y="16446"/>
                  </a:cubicBezTo>
                  <a:cubicBezTo>
                    <a:pt x="802" y="16835"/>
                    <a:pt x="1133" y="16815"/>
                    <a:pt x="1370" y="16446"/>
                  </a:cubicBezTo>
                  <a:cubicBezTo>
                    <a:pt x="1451" y="16321"/>
                    <a:pt x="1521" y="16168"/>
                    <a:pt x="1570" y="15964"/>
                  </a:cubicBezTo>
                  <a:cubicBezTo>
                    <a:pt x="1629" y="15717"/>
                    <a:pt x="1680" y="15424"/>
                    <a:pt x="1720" y="15109"/>
                  </a:cubicBezTo>
                  <a:cubicBezTo>
                    <a:pt x="1881" y="13848"/>
                    <a:pt x="1891" y="12141"/>
                    <a:pt x="1773" y="10670"/>
                  </a:cubicBezTo>
                  <a:cubicBezTo>
                    <a:pt x="1744" y="10305"/>
                    <a:pt x="1706" y="9947"/>
                    <a:pt x="1661" y="9622"/>
                  </a:cubicBezTo>
                  <a:cubicBezTo>
                    <a:pt x="1616" y="9296"/>
                    <a:pt x="1564" y="8998"/>
                    <a:pt x="1504" y="8734"/>
                  </a:cubicBezTo>
                  <a:cubicBezTo>
                    <a:pt x="1444" y="8471"/>
                    <a:pt x="1376" y="8240"/>
                    <a:pt x="1302" y="8061"/>
                  </a:cubicBezTo>
                  <a:cubicBezTo>
                    <a:pt x="1081" y="7525"/>
                    <a:pt x="907" y="7059"/>
                    <a:pt x="774" y="6638"/>
                  </a:cubicBezTo>
                  <a:cubicBezTo>
                    <a:pt x="642" y="6218"/>
                    <a:pt x="551" y="5837"/>
                    <a:pt x="498" y="5462"/>
                  </a:cubicBezTo>
                  <a:cubicBezTo>
                    <a:pt x="471" y="5272"/>
                    <a:pt x="453" y="5086"/>
                    <a:pt x="444" y="4895"/>
                  </a:cubicBezTo>
                  <a:cubicBezTo>
                    <a:pt x="418" y="4325"/>
                    <a:pt x="471" y="3722"/>
                    <a:pt x="584" y="2980"/>
                  </a:cubicBezTo>
                  <a:cubicBezTo>
                    <a:pt x="720" y="2081"/>
                    <a:pt x="853" y="1818"/>
                    <a:pt x="997" y="2189"/>
                  </a:cubicBezTo>
                  <a:cubicBezTo>
                    <a:pt x="998" y="2190"/>
                    <a:pt x="999" y="2188"/>
                    <a:pt x="999" y="2189"/>
                  </a:cubicBezTo>
                  <a:cubicBezTo>
                    <a:pt x="1028" y="2263"/>
                    <a:pt x="1057" y="2364"/>
                    <a:pt x="1087" y="2488"/>
                  </a:cubicBezTo>
                  <a:cubicBezTo>
                    <a:pt x="1087" y="2490"/>
                    <a:pt x="1088" y="2487"/>
                    <a:pt x="1088" y="2488"/>
                  </a:cubicBezTo>
                  <a:cubicBezTo>
                    <a:pt x="1148" y="2739"/>
                    <a:pt x="1209" y="3091"/>
                    <a:pt x="1274" y="3547"/>
                  </a:cubicBezTo>
                  <a:cubicBezTo>
                    <a:pt x="1395" y="4402"/>
                    <a:pt x="1495" y="4913"/>
                    <a:pt x="1574" y="5077"/>
                  </a:cubicBezTo>
                  <a:cubicBezTo>
                    <a:pt x="1705" y="5350"/>
                    <a:pt x="1775" y="4661"/>
                    <a:pt x="1775" y="3023"/>
                  </a:cubicBezTo>
                  <a:cubicBezTo>
                    <a:pt x="1775" y="2583"/>
                    <a:pt x="1773" y="2235"/>
                    <a:pt x="1768" y="1954"/>
                  </a:cubicBezTo>
                  <a:cubicBezTo>
                    <a:pt x="1763" y="1674"/>
                    <a:pt x="1754" y="1467"/>
                    <a:pt x="1741" y="1312"/>
                  </a:cubicBezTo>
                  <a:cubicBezTo>
                    <a:pt x="1716" y="1001"/>
                    <a:pt x="1675" y="916"/>
                    <a:pt x="1604" y="916"/>
                  </a:cubicBezTo>
                  <a:cubicBezTo>
                    <a:pt x="1509" y="916"/>
                    <a:pt x="1407" y="1142"/>
                    <a:pt x="1377" y="1430"/>
                  </a:cubicBezTo>
                  <a:cubicBezTo>
                    <a:pt x="1361" y="1590"/>
                    <a:pt x="1326" y="1647"/>
                    <a:pt x="1279" y="1590"/>
                  </a:cubicBezTo>
                  <a:cubicBezTo>
                    <a:pt x="1232" y="1533"/>
                    <a:pt x="1173" y="1368"/>
                    <a:pt x="1106" y="1109"/>
                  </a:cubicBezTo>
                  <a:cubicBezTo>
                    <a:pt x="1036" y="835"/>
                    <a:pt x="951" y="665"/>
                    <a:pt x="862" y="585"/>
                  </a:cubicBezTo>
                  <a:close/>
                  <a:moveTo>
                    <a:pt x="12493" y="5141"/>
                  </a:moveTo>
                  <a:cubicBezTo>
                    <a:pt x="12412" y="5141"/>
                    <a:pt x="12335" y="5190"/>
                    <a:pt x="12264" y="5291"/>
                  </a:cubicBezTo>
                  <a:cubicBezTo>
                    <a:pt x="12123" y="5492"/>
                    <a:pt x="12005" y="5894"/>
                    <a:pt x="11909" y="6446"/>
                  </a:cubicBezTo>
                  <a:cubicBezTo>
                    <a:pt x="11672" y="7825"/>
                    <a:pt x="11588" y="10186"/>
                    <a:pt x="11715" y="12991"/>
                  </a:cubicBezTo>
                  <a:cubicBezTo>
                    <a:pt x="11827" y="15455"/>
                    <a:pt x="11900" y="15811"/>
                    <a:pt x="12384" y="16243"/>
                  </a:cubicBezTo>
                  <a:cubicBezTo>
                    <a:pt x="12577" y="16415"/>
                    <a:pt x="12774" y="16290"/>
                    <a:pt x="12933" y="15954"/>
                  </a:cubicBezTo>
                  <a:cubicBezTo>
                    <a:pt x="13093" y="15618"/>
                    <a:pt x="13215" y="15064"/>
                    <a:pt x="13258" y="14392"/>
                  </a:cubicBezTo>
                  <a:cubicBezTo>
                    <a:pt x="13285" y="13983"/>
                    <a:pt x="13259" y="13732"/>
                    <a:pt x="13201" y="13633"/>
                  </a:cubicBezTo>
                  <a:cubicBezTo>
                    <a:pt x="13201" y="13632"/>
                    <a:pt x="13200" y="13634"/>
                    <a:pt x="13199" y="13633"/>
                  </a:cubicBezTo>
                  <a:cubicBezTo>
                    <a:pt x="13102" y="13470"/>
                    <a:pt x="12914" y="13737"/>
                    <a:pt x="12735" y="14435"/>
                  </a:cubicBezTo>
                  <a:cubicBezTo>
                    <a:pt x="12584" y="15025"/>
                    <a:pt x="12527" y="15172"/>
                    <a:pt x="12420" y="14863"/>
                  </a:cubicBezTo>
                  <a:cubicBezTo>
                    <a:pt x="12384" y="14760"/>
                    <a:pt x="12342" y="14607"/>
                    <a:pt x="12289" y="14403"/>
                  </a:cubicBezTo>
                  <a:cubicBezTo>
                    <a:pt x="11880" y="12808"/>
                    <a:pt x="12040" y="11756"/>
                    <a:pt x="12718" y="11579"/>
                  </a:cubicBezTo>
                  <a:lnTo>
                    <a:pt x="13317" y="11419"/>
                  </a:lnTo>
                  <a:lnTo>
                    <a:pt x="13317" y="9569"/>
                  </a:lnTo>
                  <a:cubicBezTo>
                    <a:pt x="13317" y="9231"/>
                    <a:pt x="13311" y="8912"/>
                    <a:pt x="13301" y="8606"/>
                  </a:cubicBezTo>
                  <a:cubicBezTo>
                    <a:pt x="13281" y="7994"/>
                    <a:pt x="13242" y="7448"/>
                    <a:pt x="13187" y="6980"/>
                  </a:cubicBezTo>
                  <a:cubicBezTo>
                    <a:pt x="13159" y="6747"/>
                    <a:pt x="13128" y="6532"/>
                    <a:pt x="13092" y="6339"/>
                  </a:cubicBezTo>
                  <a:cubicBezTo>
                    <a:pt x="13057" y="6147"/>
                    <a:pt x="13017" y="5974"/>
                    <a:pt x="12974" y="5825"/>
                  </a:cubicBezTo>
                  <a:cubicBezTo>
                    <a:pt x="12974" y="5824"/>
                    <a:pt x="12973" y="5827"/>
                    <a:pt x="12973" y="5825"/>
                  </a:cubicBezTo>
                  <a:cubicBezTo>
                    <a:pt x="12929" y="5676"/>
                    <a:pt x="12882" y="5553"/>
                    <a:pt x="12832" y="5451"/>
                  </a:cubicBezTo>
                  <a:cubicBezTo>
                    <a:pt x="12781" y="5348"/>
                    <a:pt x="12729" y="5268"/>
                    <a:pt x="12671" y="5216"/>
                  </a:cubicBezTo>
                  <a:cubicBezTo>
                    <a:pt x="12614" y="5163"/>
                    <a:pt x="12556" y="5141"/>
                    <a:pt x="12493" y="5141"/>
                  </a:cubicBezTo>
                  <a:close/>
                  <a:moveTo>
                    <a:pt x="14271" y="5269"/>
                  </a:moveTo>
                  <a:cubicBezTo>
                    <a:pt x="14196" y="5289"/>
                    <a:pt x="14129" y="5331"/>
                    <a:pt x="14070" y="5397"/>
                  </a:cubicBezTo>
                  <a:cubicBezTo>
                    <a:pt x="14067" y="5400"/>
                    <a:pt x="14065" y="5405"/>
                    <a:pt x="14063" y="5408"/>
                  </a:cubicBezTo>
                  <a:cubicBezTo>
                    <a:pt x="14012" y="5469"/>
                    <a:pt x="13966" y="5550"/>
                    <a:pt x="13925" y="5654"/>
                  </a:cubicBezTo>
                  <a:cubicBezTo>
                    <a:pt x="13913" y="5688"/>
                    <a:pt x="13903" y="5744"/>
                    <a:pt x="13891" y="5782"/>
                  </a:cubicBezTo>
                  <a:cubicBezTo>
                    <a:pt x="13862" y="5878"/>
                    <a:pt x="13835" y="5974"/>
                    <a:pt x="13811" y="6103"/>
                  </a:cubicBezTo>
                  <a:cubicBezTo>
                    <a:pt x="13801" y="6160"/>
                    <a:pt x="13792" y="6233"/>
                    <a:pt x="13783" y="6296"/>
                  </a:cubicBezTo>
                  <a:cubicBezTo>
                    <a:pt x="13764" y="6426"/>
                    <a:pt x="13747" y="6563"/>
                    <a:pt x="13733" y="6724"/>
                  </a:cubicBezTo>
                  <a:cubicBezTo>
                    <a:pt x="13724" y="6820"/>
                    <a:pt x="13715" y="6926"/>
                    <a:pt x="13708" y="7034"/>
                  </a:cubicBezTo>
                  <a:cubicBezTo>
                    <a:pt x="13697" y="7195"/>
                    <a:pt x="13686" y="7369"/>
                    <a:pt x="13677" y="7558"/>
                  </a:cubicBezTo>
                  <a:cubicBezTo>
                    <a:pt x="13671" y="7701"/>
                    <a:pt x="13664" y="7837"/>
                    <a:pt x="13659" y="7996"/>
                  </a:cubicBezTo>
                  <a:cubicBezTo>
                    <a:pt x="13656" y="8098"/>
                    <a:pt x="13655" y="8230"/>
                    <a:pt x="13652" y="8339"/>
                  </a:cubicBezTo>
                  <a:cubicBezTo>
                    <a:pt x="13637" y="8991"/>
                    <a:pt x="13630" y="9736"/>
                    <a:pt x="13629" y="10670"/>
                  </a:cubicBezTo>
                  <a:cubicBezTo>
                    <a:pt x="13629" y="11942"/>
                    <a:pt x="13637" y="12828"/>
                    <a:pt x="13663" y="13515"/>
                  </a:cubicBezTo>
                  <a:cubicBezTo>
                    <a:pt x="13666" y="13606"/>
                    <a:pt x="13672" y="13667"/>
                    <a:pt x="13676" y="13751"/>
                  </a:cubicBezTo>
                  <a:cubicBezTo>
                    <a:pt x="13702" y="14305"/>
                    <a:pt x="13739" y="14738"/>
                    <a:pt x="13795" y="15109"/>
                  </a:cubicBezTo>
                  <a:cubicBezTo>
                    <a:pt x="13836" y="15378"/>
                    <a:pt x="13887" y="15597"/>
                    <a:pt x="13945" y="15772"/>
                  </a:cubicBezTo>
                  <a:cubicBezTo>
                    <a:pt x="14234" y="16646"/>
                    <a:pt x="14695" y="16383"/>
                    <a:pt x="14935" y="15366"/>
                  </a:cubicBezTo>
                  <a:cubicBezTo>
                    <a:pt x="15031" y="14958"/>
                    <a:pt x="15090" y="14425"/>
                    <a:pt x="15090" y="13804"/>
                  </a:cubicBezTo>
                  <a:cubicBezTo>
                    <a:pt x="15090" y="12947"/>
                    <a:pt x="14864" y="12783"/>
                    <a:pt x="14782" y="13579"/>
                  </a:cubicBezTo>
                  <a:cubicBezTo>
                    <a:pt x="14752" y="13868"/>
                    <a:pt x="14651" y="14350"/>
                    <a:pt x="14557" y="14649"/>
                  </a:cubicBezTo>
                  <a:cubicBezTo>
                    <a:pt x="14464" y="14944"/>
                    <a:pt x="14366" y="14876"/>
                    <a:pt x="14280" y="14542"/>
                  </a:cubicBezTo>
                  <a:cubicBezTo>
                    <a:pt x="14252" y="14433"/>
                    <a:pt x="14225" y="14286"/>
                    <a:pt x="14200" y="14125"/>
                  </a:cubicBezTo>
                  <a:cubicBezTo>
                    <a:pt x="14174" y="13960"/>
                    <a:pt x="14150" y="13779"/>
                    <a:pt x="14129" y="13569"/>
                  </a:cubicBezTo>
                  <a:cubicBezTo>
                    <a:pt x="14128" y="13567"/>
                    <a:pt x="14129" y="13560"/>
                    <a:pt x="14129" y="13558"/>
                  </a:cubicBezTo>
                  <a:cubicBezTo>
                    <a:pt x="14066" y="12932"/>
                    <a:pt x="14027" y="12124"/>
                    <a:pt x="14027" y="11237"/>
                  </a:cubicBezTo>
                  <a:cubicBezTo>
                    <a:pt x="14027" y="9135"/>
                    <a:pt x="14113" y="7614"/>
                    <a:pt x="14241" y="6906"/>
                  </a:cubicBezTo>
                  <a:cubicBezTo>
                    <a:pt x="14273" y="6727"/>
                    <a:pt x="14308" y="6602"/>
                    <a:pt x="14345" y="6531"/>
                  </a:cubicBezTo>
                  <a:cubicBezTo>
                    <a:pt x="14454" y="6320"/>
                    <a:pt x="14581" y="6593"/>
                    <a:pt x="14708" y="7472"/>
                  </a:cubicBezTo>
                  <a:cubicBezTo>
                    <a:pt x="14807" y="8155"/>
                    <a:pt x="14886" y="8566"/>
                    <a:pt x="14946" y="8702"/>
                  </a:cubicBezTo>
                  <a:cubicBezTo>
                    <a:pt x="14965" y="8748"/>
                    <a:pt x="14984" y="8771"/>
                    <a:pt x="14999" y="8756"/>
                  </a:cubicBezTo>
                  <a:cubicBezTo>
                    <a:pt x="15014" y="8739"/>
                    <a:pt x="15027" y="8691"/>
                    <a:pt x="15038" y="8617"/>
                  </a:cubicBezTo>
                  <a:cubicBezTo>
                    <a:pt x="15050" y="8540"/>
                    <a:pt x="15061" y="8434"/>
                    <a:pt x="15069" y="8296"/>
                  </a:cubicBezTo>
                  <a:cubicBezTo>
                    <a:pt x="15084" y="8020"/>
                    <a:pt x="15090" y="7619"/>
                    <a:pt x="15090" y="7098"/>
                  </a:cubicBezTo>
                  <a:lnTo>
                    <a:pt x="15090" y="5365"/>
                  </a:lnTo>
                  <a:lnTo>
                    <a:pt x="14526" y="5269"/>
                  </a:lnTo>
                  <a:cubicBezTo>
                    <a:pt x="14432" y="5253"/>
                    <a:pt x="14347" y="5249"/>
                    <a:pt x="14271" y="5269"/>
                  </a:cubicBezTo>
                  <a:close/>
                  <a:moveTo>
                    <a:pt x="2947" y="5280"/>
                  </a:moveTo>
                  <a:cubicBezTo>
                    <a:pt x="2846" y="5327"/>
                    <a:pt x="2745" y="5465"/>
                    <a:pt x="2651" y="5697"/>
                  </a:cubicBezTo>
                  <a:cubicBezTo>
                    <a:pt x="2581" y="5870"/>
                    <a:pt x="2516" y="6115"/>
                    <a:pt x="2460" y="6424"/>
                  </a:cubicBezTo>
                  <a:cubicBezTo>
                    <a:pt x="2348" y="7043"/>
                    <a:pt x="2264" y="7898"/>
                    <a:pt x="2212" y="8852"/>
                  </a:cubicBezTo>
                  <a:cubicBezTo>
                    <a:pt x="2082" y="11239"/>
                    <a:pt x="2151" y="14248"/>
                    <a:pt x="2458" y="15686"/>
                  </a:cubicBezTo>
                  <a:cubicBezTo>
                    <a:pt x="2515" y="15951"/>
                    <a:pt x="2589" y="16166"/>
                    <a:pt x="2674" y="16339"/>
                  </a:cubicBezTo>
                  <a:cubicBezTo>
                    <a:pt x="2675" y="16340"/>
                    <a:pt x="2676" y="16338"/>
                    <a:pt x="2676" y="16339"/>
                  </a:cubicBezTo>
                  <a:cubicBezTo>
                    <a:pt x="2761" y="16510"/>
                    <a:pt x="2855" y="16644"/>
                    <a:pt x="2953" y="16713"/>
                  </a:cubicBezTo>
                  <a:cubicBezTo>
                    <a:pt x="3051" y="16783"/>
                    <a:pt x="3150" y="16791"/>
                    <a:pt x="3245" y="16745"/>
                  </a:cubicBezTo>
                  <a:cubicBezTo>
                    <a:pt x="3339" y="16700"/>
                    <a:pt x="3427" y="16594"/>
                    <a:pt x="3502" y="16424"/>
                  </a:cubicBezTo>
                  <a:cubicBezTo>
                    <a:pt x="3552" y="16310"/>
                    <a:pt x="3598" y="16114"/>
                    <a:pt x="3639" y="15857"/>
                  </a:cubicBezTo>
                  <a:cubicBezTo>
                    <a:pt x="3681" y="15601"/>
                    <a:pt x="3719" y="15281"/>
                    <a:pt x="3752" y="14916"/>
                  </a:cubicBezTo>
                  <a:cubicBezTo>
                    <a:pt x="3914" y="13093"/>
                    <a:pt x="3954" y="10130"/>
                    <a:pt x="3823" y="8135"/>
                  </a:cubicBezTo>
                  <a:cubicBezTo>
                    <a:pt x="3797" y="7737"/>
                    <a:pt x="3765" y="7381"/>
                    <a:pt x="3725" y="7077"/>
                  </a:cubicBezTo>
                  <a:cubicBezTo>
                    <a:pt x="3688" y="6796"/>
                    <a:pt x="3642" y="6547"/>
                    <a:pt x="3593" y="6328"/>
                  </a:cubicBezTo>
                  <a:cubicBezTo>
                    <a:pt x="3579" y="6265"/>
                    <a:pt x="3563" y="6204"/>
                    <a:pt x="3548" y="6146"/>
                  </a:cubicBezTo>
                  <a:cubicBezTo>
                    <a:pt x="3497" y="5950"/>
                    <a:pt x="3445" y="5776"/>
                    <a:pt x="3386" y="5643"/>
                  </a:cubicBezTo>
                  <a:cubicBezTo>
                    <a:pt x="3332" y="5522"/>
                    <a:pt x="3275" y="5451"/>
                    <a:pt x="3217" y="5387"/>
                  </a:cubicBezTo>
                  <a:cubicBezTo>
                    <a:pt x="3128" y="5288"/>
                    <a:pt x="3038" y="5237"/>
                    <a:pt x="2947" y="5280"/>
                  </a:cubicBezTo>
                  <a:close/>
                  <a:moveTo>
                    <a:pt x="3003" y="6916"/>
                  </a:moveTo>
                  <a:cubicBezTo>
                    <a:pt x="3024" y="6892"/>
                    <a:pt x="3045" y="6896"/>
                    <a:pt x="3069" y="6927"/>
                  </a:cubicBezTo>
                  <a:cubicBezTo>
                    <a:pt x="3099" y="6969"/>
                    <a:pt x="3134" y="7045"/>
                    <a:pt x="3174" y="7173"/>
                  </a:cubicBezTo>
                  <a:cubicBezTo>
                    <a:pt x="3300" y="7574"/>
                    <a:pt x="3391" y="8400"/>
                    <a:pt x="3441" y="9376"/>
                  </a:cubicBezTo>
                  <a:cubicBezTo>
                    <a:pt x="3475" y="10027"/>
                    <a:pt x="3489" y="10744"/>
                    <a:pt x="3484" y="11440"/>
                  </a:cubicBezTo>
                  <a:cubicBezTo>
                    <a:pt x="3482" y="11789"/>
                    <a:pt x="3474" y="12128"/>
                    <a:pt x="3461" y="12456"/>
                  </a:cubicBezTo>
                  <a:cubicBezTo>
                    <a:pt x="3436" y="13113"/>
                    <a:pt x="3391" y="13716"/>
                    <a:pt x="3322" y="14168"/>
                  </a:cubicBezTo>
                  <a:cubicBezTo>
                    <a:pt x="3195" y="15004"/>
                    <a:pt x="3066" y="15255"/>
                    <a:pt x="2953" y="15098"/>
                  </a:cubicBezTo>
                  <a:cubicBezTo>
                    <a:pt x="2945" y="15088"/>
                    <a:pt x="2937" y="15059"/>
                    <a:pt x="2929" y="15045"/>
                  </a:cubicBezTo>
                  <a:cubicBezTo>
                    <a:pt x="2882" y="14955"/>
                    <a:pt x="2836" y="14801"/>
                    <a:pt x="2796" y="14585"/>
                  </a:cubicBezTo>
                  <a:cubicBezTo>
                    <a:pt x="2654" y="13826"/>
                    <a:pt x="2565" y="12384"/>
                    <a:pt x="2583" y="10884"/>
                  </a:cubicBezTo>
                  <a:cubicBezTo>
                    <a:pt x="2589" y="10382"/>
                    <a:pt x="2606" y="9878"/>
                    <a:pt x="2639" y="9387"/>
                  </a:cubicBezTo>
                  <a:cubicBezTo>
                    <a:pt x="2671" y="8898"/>
                    <a:pt x="2717" y="8426"/>
                    <a:pt x="2780" y="7996"/>
                  </a:cubicBezTo>
                  <a:cubicBezTo>
                    <a:pt x="2825" y="7679"/>
                    <a:pt x="2864" y="7445"/>
                    <a:pt x="2897" y="7269"/>
                  </a:cubicBezTo>
                  <a:cubicBezTo>
                    <a:pt x="2908" y="7214"/>
                    <a:pt x="2918" y="7193"/>
                    <a:pt x="2928" y="7152"/>
                  </a:cubicBezTo>
                  <a:cubicBezTo>
                    <a:pt x="2950" y="7055"/>
                    <a:pt x="2974" y="6970"/>
                    <a:pt x="2995" y="6938"/>
                  </a:cubicBezTo>
                  <a:cubicBezTo>
                    <a:pt x="2998" y="6934"/>
                    <a:pt x="3000" y="6919"/>
                    <a:pt x="3003" y="6916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1CD4C39-489A-4B62-AB6B-D95C71F4D728}"/>
              </a:ext>
            </a:extLst>
          </p:cNvPr>
          <p:cNvSpPr txBox="1"/>
          <p:nvPr/>
        </p:nvSpPr>
        <p:spPr>
          <a:xfrm>
            <a:off x="1230489" y="4671577"/>
            <a:ext cx="93584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i="1" dirty="0">
                <a:hlinkClick r:id="rId4"/>
              </a:rPr>
              <a:t>Jakub </a:t>
            </a:r>
            <a:r>
              <a:rPr lang="en-GB" sz="2800" i="1" dirty="0" err="1">
                <a:hlinkClick r:id="rId4"/>
              </a:rPr>
              <a:t>Köry</a:t>
            </a:r>
            <a:endParaRPr lang="en-GB" sz="2800" i="1" dirty="0"/>
          </a:p>
          <a:p>
            <a:r>
              <a:rPr lang="en-GB" sz="2800" i="1" dirty="0"/>
              <a:t>Research Associate</a:t>
            </a:r>
          </a:p>
          <a:p>
            <a:r>
              <a:rPr lang="en-GB" sz="2800" i="1" dirty="0"/>
              <a:t>jakub.koery@glasgow.ac.uk</a:t>
            </a:r>
          </a:p>
        </p:txBody>
      </p:sp>
    </p:spTree>
    <p:extLst>
      <p:ext uri="{BB962C8B-B14F-4D97-AF65-F5344CB8AC3E}">
        <p14:creationId xmlns:p14="http://schemas.microsoft.com/office/powerpoint/2010/main" val="252133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82400-601B-4B07-B036-3BF027F04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975285" cy="1090569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Importing the mesh and identifying the boundary parts</a:t>
            </a:r>
            <a:endParaRPr lang="en-GB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53C45-A207-47EA-B117-A3B37F388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715" y="991982"/>
            <a:ext cx="5578679" cy="3420628"/>
          </a:xfrm>
        </p:spPr>
        <p:txBody>
          <a:bodyPr>
            <a:noAutofit/>
          </a:bodyPr>
          <a:lstStyle/>
          <a:p>
            <a:r>
              <a:rPr lang="en-US" sz="2400" dirty="0"/>
              <a:t>Import all necessary functionality and define the key parameters</a:t>
            </a:r>
          </a:p>
          <a:p>
            <a:endParaRPr lang="en-US" sz="2400" dirty="0"/>
          </a:p>
          <a:p>
            <a:r>
              <a:rPr lang="en-US" sz="2400" dirty="0"/>
              <a:t>Import mesh and define the appropriate function space</a:t>
            </a:r>
          </a:p>
          <a:p>
            <a:endParaRPr lang="en-US" sz="2400" dirty="0"/>
          </a:p>
          <a:p>
            <a:r>
              <a:rPr lang="en-US" sz="2400" dirty="0"/>
              <a:t>Define and mark distinct boundary parts</a:t>
            </a:r>
          </a:p>
          <a:p>
            <a:pPr lvl="1"/>
            <a:r>
              <a:rPr lang="en-US" sz="2000" dirty="0"/>
              <a:t>Set Dirichlet BC at the bottom</a:t>
            </a:r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13DB4A84-FAA1-4B86-A72C-8890090CE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0" y="4248068"/>
            <a:ext cx="4518581" cy="260993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793FC3-391A-44AD-BDB9-B16B25423AE8}"/>
              </a:ext>
            </a:extLst>
          </p:cNvPr>
          <p:cNvCxnSpPr>
            <a:cxnSpLocks/>
          </p:cNvCxnSpPr>
          <p:nvPr/>
        </p:nvCxnSpPr>
        <p:spPr>
          <a:xfrm>
            <a:off x="4647501" y="1308683"/>
            <a:ext cx="1448499" cy="83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553739-2A63-4017-866A-1F52C059D519}"/>
              </a:ext>
            </a:extLst>
          </p:cNvPr>
          <p:cNvCxnSpPr>
            <a:cxnSpLocks/>
          </p:cNvCxnSpPr>
          <p:nvPr/>
        </p:nvCxnSpPr>
        <p:spPr>
          <a:xfrm>
            <a:off x="2469160" y="2750642"/>
            <a:ext cx="3626840" cy="86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8AF7D37-0447-4ACC-A067-E5829B77E312}"/>
              </a:ext>
            </a:extLst>
          </p:cNvPr>
          <p:cNvCxnSpPr>
            <a:cxnSpLocks/>
          </p:cNvCxnSpPr>
          <p:nvPr/>
        </p:nvCxnSpPr>
        <p:spPr>
          <a:xfrm>
            <a:off x="3912763" y="1512801"/>
            <a:ext cx="2183237" cy="411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0E7FF9-1D2F-408F-B8B2-0FA799C44BBB}"/>
              </a:ext>
            </a:extLst>
          </p:cNvPr>
          <p:cNvCxnSpPr>
            <a:cxnSpLocks/>
          </p:cNvCxnSpPr>
          <p:nvPr/>
        </p:nvCxnSpPr>
        <p:spPr>
          <a:xfrm flipV="1">
            <a:off x="5564348" y="3678542"/>
            <a:ext cx="44776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B2BDB22-39D9-4D66-8003-4BA4759B088C}"/>
              </a:ext>
            </a:extLst>
          </p:cNvPr>
          <p:cNvCxnSpPr>
            <a:cxnSpLocks/>
          </p:cNvCxnSpPr>
          <p:nvPr/>
        </p:nvCxnSpPr>
        <p:spPr>
          <a:xfrm>
            <a:off x="4115851" y="4107358"/>
            <a:ext cx="1980149" cy="982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632EAFE-3B8A-432D-B8A9-0FB897087C06}"/>
              </a:ext>
            </a:extLst>
          </p:cNvPr>
          <p:cNvCxnSpPr>
            <a:cxnSpLocks/>
          </p:cNvCxnSpPr>
          <p:nvPr/>
        </p:nvCxnSpPr>
        <p:spPr>
          <a:xfrm flipH="1">
            <a:off x="2469160" y="4193477"/>
            <a:ext cx="1513867" cy="1460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56393B1-2ED1-4CF3-8C04-8CAEFCB1948E}"/>
              </a:ext>
            </a:extLst>
          </p:cNvPr>
          <p:cNvSpPr txBox="1"/>
          <p:nvPr/>
        </p:nvSpPr>
        <p:spPr>
          <a:xfrm>
            <a:off x="7582951" y="743944"/>
            <a:ext cx="3028425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C00000"/>
                </a:solidFill>
              </a:rPr>
              <a:t>HeatOnPan.py (1</a:t>
            </a:r>
            <a:r>
              <a:rPr lang="en-US" b="1" i="1" baseline="30000" dirty="0">
                <a:solidFill>
                  <a:srgbClr val="C00000"/>
                </a:solidFill>
              </a:rPr>
              <a:t>st</a:t>
            </a:r>
            <a:r>
              <a:rPr lang="en-US" b="1" i="1" dirty="0">
                <a:solidFill>
                  <a:srgbClr val="C00000"/>
                </a:solidFill>
              </a:rPr>
              <a:t> part)</a:t>
            </a:r>
            <a:endParaRPr lang="en-GB" b="1" i="1" dirty="0">
              <a:solidFill>
                <a:srgbClr val="C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6F9E6B-BB1E-492B-9165-F5F574E31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886" y="1337566"/>
            <a:ext cx="5995498" cy="421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20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B93B4-A61A-40C4-B03A-0D4F32B96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5501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Heat equation with mixed BCs: weak formulation</a:t>
            </a:r>
            <a:endParaRPr lang="en-GB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A1BEE3-4FE2-400D-83FA-B601478395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7181" y="934085"/>
                <a:ext cx="5798820" cy="550866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Centering 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400" dirty="0"/>
                  <a:t>, manually discretize </a:t>
                </a:r>
              </a:p>
              <a:p>
                <a:pPr marL="0" indent="0">
                  <a:buNone/>
                </a:pPr>
                <a:r>
                  <a:rPr lang="en-US" sz="2400" dirty="0"/>
                  <a:t>the time derivative (backwards Euler): </a:t>
                </a:r>
              </a:p>
              <a:p>
                <a:r>
                  <a:rPr lang="en-US" sz="2400" dirty="0"/>
                  <a:t>Rearrange, multiply by test </a:t>
                </a:r>
              </a:p>
              <a:p>
                <a:pPr marL="0" indent="0">
                  <a:buNone/>
                </a:pPr>
                <a:r>
                  <a:rPr lang="en-US" sz="2400" dirty="0"/>
                  <a:t>function and integrate to get: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Use Robin BC: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From known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,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2400" dirty="0"/>
              </a:p>
              <a:p>
                <a:endParaRPr lang="en-GB" sz="2400" i="1" dirty="0"/>
              </a:p>
              <a:p>
                <a:r>
                  <a:rPr lang="en-GB" sz="2400" i="1" dirty="0"/>
                  <a:t>In terminal: “python HeatOnPan.py”</a:t>
                </a:r>
              </a:p>
              <a:p>
                <a:endParaRPr lang="en-GB" sz="2400" i="1" dirty="0"/>
              </a:p>
              <a:p>
                <a:r>
                  <a:rPr lang="en-GB" sz="2400" i="1" dirty="0"/>
                  <a:t>One can easily compute mean temperature, flux through boundary,…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A1BEE3-4FE2-400D-83FA-B601478395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7181" y="934085"/>
                <a:ext cx="5798820" cy="5508660"/>
              </a:xfrm>
              <a:blipFill>
                <a:blip r:embed="rId2"/>
                <a:stretch>
                  <a:fillRect l="-1682" t="-1549" r="-1367" b="-71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ABA239A-FC85-4B72-9B06-262858B384F1}"/>
              </a:ext>
            </a:extLst>
          </p:cNvPr>
          <p:cNvSpPr txBox="1"/>
          <p:nvPr/>
        </p:nvSpPr>
        <p:spPr>
          <a:xfrm>
            <a:off x="7945163" y="3809368"/>
            <a:ext cx="3028425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C00000"/>
                </a:solidFill>
              </a:rPr>
              <a:t>HeatOnPan.py (2</a:t>
            </a:r>
            <a:r>
              <a:rPr lang="en-US" b="1" i="1" baseline="30000" dirty="0">
                <a:solidFill>
                  <a:srgbClr val="C00000"/>
                </a:solidFill>
              </a:rPr>
              <a:t>nd</a:t>
            </a:r>
            <a:r>
              <a:rPr lang="en-US" b="1" i="1" dirty="0">
                <a:solidFill>
                  <a:srgbClr val="C00000"/>
                </a:solidFill>
              </a:rPr>
              <a:t> part)</a:t>
            </a:r>
            <a:endParaRPr lang="en-GB" b="1" i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23F7C1-BC3A-4A2C-9F7B-EB7E45A208AB}"/>
                  </a:ext>
                </a:extLst>
              </p:cNvPr>
              <p:cNvSpPr txBox="1"/>
              <p:nvPr/>
            </p:nvSpPr>
            <p:spPr>
              <a:xfrm>
                <a:off x="6442745" y="1306045"/>
                <a:ext cx="3819894" cy="5270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l-G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23F7C1-BC3A-4A2C-9F7B-EB7E45A20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745" y="1306045"/>
                <a:ext cx="3819894" cy="5270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87C94B-C093-40D5-ABF1-5133796654B3}"/>
                  </a:ext>
                </a:extLst>
              </p:cNvPr>
              <p:cNvSpPr txBox="1"/>
              <p:nvPr/>
            </p:nvSpPr>
            <p:spPr>
              <a:xfrm>
                <a:off x="4261520" y="2032706"/>
                <a:ext cx="8029574" cy="7279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pHide m:val="on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4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𝑑𝑆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e>
                      </m:nary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4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87C94B-C093-40D5-ABF1-513379665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520" y="2032706"/>
                <a:ext cx="8029574" cy="7279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FB9B9D-92D7-4FA8-9ACA-79F009E05B5C}"/>
                  </a:ext>
                </a:extLst>
              </p:cNvPr>
              <p:cNvSpPr txBox="1"/>
              <p:nvPr/>
            </p:nvSpPr>
            <p:spPr>
              <a:xfrm>
                <a:off x="2638424" y="2910341"/>
                <a:ext cx="9629775" cy="8491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pHide m:val="on"/>
                          <m:ctrlPr>
                            <a:rPr lang="en-GB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l-G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𝛺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l-G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𝛥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l-GR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𝛺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\</m:t>
                              </m:r>
                              <m:r>
                                <m:rPr>
                                  <m:lit/>
                                  <m:brk m:alnAt="24"/>
                                </m:r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{</m:t>
                              </m:r>
                              <m:r>
                                <m:rPr>
                                  <m:brk m:alnAt="24"/>
                                </m:r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=0}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𝑒𝑥𝑡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𝑑𝑆</m:t>
                              </m:r>
                            </m:e>
                          </m:nary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e>
                      </m:nary>
                      <m:r>
                        <a:rPr lang="el-GR" sz="20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𝛥</m:t>
                      </m:r>
                      <m:r>
                        <a:rPr lang="en-US" sz="20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limLoc m:val="undOvr"/>
                          <m:supHide m:val="on"/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l-GR" sz="20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𝛺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l-GR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𝛺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GB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FB9B9D-92D7-4FA8-9ACA-79F009E05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424" y="2910341"/>
                <a:ext cx="9629775" cy="8491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05EEE91-2487-4C77-8024-85EC4C052582}"/>
              </a:ext>
            </a:extLst>
          </p:cNvPr>
          <p:cNvCxnSpPr>
            <a:cxnSpLocks/>
          </p:cNvCxnSpPr>
          <p:nvPr/>
        </p:nvCxnSpPr>
        <p:spPr>
          <a:xfrm>
            <a:off x="4521558" y="4298700"/>
            <a:ext cx="1364892" cy="1787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86321FA-0639-4E99-89D8-63EA86ADAE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6182" y="4141267"/>
            <a:ext cx="6235817" cy="271673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44CFA0-1F7F-45D6-93FE-54FEA7FCB4AA}"/>
              </a:ext>
            </a:extLst>
          </p:cNvPr>
          <p:cNvCxnSpPr>
            <a:cxnSpLocks/>
          </p:cNvCxnSpPr>
          <p:nvPr/>
        </p:nvCxnSpPr>
        <p:spPr>
          <a:xfrm>
            <a:off x="5019675" y="3859283"/>
            <a:ext cx="1249698" cy="1075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7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BE596-6127-46AA-BB24-3663CEF55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975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Post-processing in </a:t>
            </a:r>
            <a:r>
              <a:rPr lang="en-US" b="1" dirty="0" err="1"/>
              <a:t>Paraview</a:t>
            </a:r>
            <a:r>
              <a:rPr lang="en-US" b="1" dirty="0"/>
              <a:t> – the effect of K</a:t>
            </a:r>
            <a:endParaRPr lang="en-GB" b="1" dirty="0"/>
          </a:p>
        </p:txBody>
      </p:sp>
      <p:pic>
        <p:nvPicPr>
          <p:cNvPr id="4" name="KIs1_Full">
            <a:hlinkClick r:id="" action="ppaction://media"/>
            <a:extLst>
              <a:ext uri="{FF2B5EF4-FFF2-40B4-BE49-F238E27FC236}">
                <a16:creationId xmlns:a16="http://schemas.microsoft.com/office/drawing/2014/main" id="{226AFE38-D68C-4699-BA3C-458EE3D32F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2486025"/>
            <a:ext cx="5953338" cy="3644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D0A2BB-E702-4678-93A8-1B091DC1C71A}"/>
              </a:ext>
            </a:extLst>
          </p:cNvPr>
          <p:cNvSpPr txBox="1"/>
          <p:nvPr/>
        </p:nvSpPr>
        <p:spPr>
          <a:xfrm>
            <a:off x="1906588" y="1380787"/>
            <a:ext cx="2316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K=1</a:t>
            </a:r>
            <a:endParaRPr lang="en-GB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4820C5-7EDE-40C4-9538-4E91F335D945}"/>
              </a:ext>
            </a:extLst>
          </p:cNvPr>
          <p:cNvSpPr txBox="1"/>
          <p:nvPr/>
        </p:nvSpPr>
        <p:spPr>
          <a:xfrm>
            <a:off x="7821930" y="1380787"/>
            <a:ext cx="2316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K=0.1</a:t>
            </a:r>
          </a:p>
        </p:txBody>
      </p:sp>
      <p:pic>
        <p:nvPicPr>
          <p:cNvPr id="7" name="KIs0.1_Full">
            <a:hlinkClick r:id="" action="ppaction://media"/>
            <a:extLst>
              <a:ext uri="{FF2B5EF4-FFF2-40B4-BE49-F238E27FC236}">
                <a16:creationId xmlns:a16="http://schemas.microsoft.com/office/drawing/2014/main" id="{A273B32E-AF7D-4114-BA76-188E6154CF1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6000" y="2486025"/>
            <a:ext cx="5953338" cy="364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4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33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02F38-2FE3-4E8B-AFA3-0B2909A4D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8255"/>
            <a:ext cx="116205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Clipped domain and plotting along a line in </a:t>
            </a:r>
            <a:r>
              <a:rPr lang="en-US" sz="4000" b="1" dirty="0" err="1"/>
              <a:t>Paraview</a:t>
            </a:r>
            <a:endParaRPr lang="en-GB" sz="4000" dirty="0"/>
          </a:p>
        </p:txBody>
      </p:sp>
      <p:pic>
        <p:nvPicPr>
          <p:cNvPr id="4" name="KIs0.1_PlotOverLine">
            <a:hlinkClick r:id="" action="ppaction://media"/>
            <a:extLst>
              <a:ext uri="{FF2B5EF4-FFF2-40B4-BE49-F238E27FC236}">
                <a16:creationId xmlns:a16="http://schemas.microsoft.com/office/drawing/2014/main" id="{C4DC1460-BF2B-4081-9B67-A2A8DB7F79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53278" y="2293700"/>
            <a:ext cx="6638722" cy="3002437"/>
          </a:xfrm>
          <a:prstGeom prst="rect">
            <a:avLst/>
          </a:prstGeom>
        </p:spPr>
      </p:pic>
      <p:pic>
        <p:nvPicPr>
          <p:cNvPr id="5" name="KIs0.1_Clip">
            <a:hlinkClick r:id="" action="ppaction://media"/>
            <a:extLst>
              <a:ext uri="{FF2B5EF4-FFF2-40B4-BE49-F238E27FC236}">
                <a16:creationId xmlns:a16="http://schemas.microsoft.com/office/drawing/2014/main" id="{BA9EF66B-5DB7-427B-9F7D-BF1FC956DA4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2001927"/>
            <a:ext cx="5447199" cy="33350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9BE258-4A03-4BB7-AF47-2BA95779EFB0}"/>
              </a:ext>
            </a:extLst>
          </p:cNvPr>
          <p:cNvSpPr txBox="1"/>
          <p:nvPr/>
        </p:nvSpPr>
        <p:spPr>
          <a:xfrm>
            <a:off x="1351999" y="1540262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Clipped domain</a:t>
            </a:r>
            <a:endParaRPr lang="en-GB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025EC1-EA4B-4FDD-9EE1-E37BF40F7EAC}"/>
              </a:ext>
            </a:extLst>
          </p:cNvPr>
          <p:cNvSpPr txBox="1"/>
          <p:nvPr/>
        </p:nvSpPr>
        <p:spPr>
          <a:xfrm>
            <a:off x="7501039" y="1540262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Plot along a line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76884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3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6E161-143D-4F99-AAFD-B3D9DFAB0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17475"/>
            <a:ext cx="12334875" cy="83502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Easy extensions (references </a:t>
            </a:r>
            <a:r>
              <a:rPr lang="en-US" b="1" dirty="0" err="1"/>
              <a:t>w.r.t.</a:t>
            </a:r>
            <a:r>
              <a:rPr lang="en-US" b="1" dirty="0"/>
              <a:t> </a:t>
            </a:r>
            <a:r>
              <a:rPr lang="en-GB" b="1" i="1" dirty="0">
                <a:hlinkClick r:id="rId2"/>
              </a:rPr>
              <a:t>Solving PDEs in Python</a:t>
            </a:r>
            <a:r>
              <a:rPr lang="en-US" b="1" dirty="0"/>
              <a:t>)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12256-D7A6-4D48-81CE-4D4A70C1C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5" y="1253331"/>
            <a:ext cx="11277600" cy="5487194"/>
          </a:xfrm>
        </p:spPr>
        <p:txBody>
          <a:bodyPr>
            <a:normAutofit/>
          </a:bodyPr>
          <a:lstStyle/>
          <a:p>
            <a:r>
              <a:rPr lang="en-US" dirty="0"/>
              <a:t>Our </a:t>
            </a:r>
            <a:r>
              <a:rPr lang="en-US" dirty="0">
                <a:hlinkClick r:id="rId3"/>
              </a:rPr>
              <a:t>heat equation</a:t>
            </a:r>
            <a:r>
              <a:rPr lang="en-US" dirty="0"/>
              <a:t> example was based on Section 3.1</a:t>
            </a:r>
          </a:p>
          <a:p>
            <a:r>
              <a:rPr lang="en-US" dirty="0"/>
              <a:t>Two materials with different (thermal) properties - Section 4.3</a:t>
            </a:r>
          </a:p>
          <a:p>
            <a:r>
              <a:rPr lang="en-US" dirty="0">
                <a:hlinkClick r:id="rId4"/>
              </a:rPr>
              <a:t>Nonlinear problems </a:t>
            </a:r>
            <a:r>
              <a:rPr lang="en-US" dirty="0"/>
              <a:t>– Section 3.2</a:t>
            </a:r>
          </a:p>
          <a:p>
            <a:r>
              <a:rPr lang="en-US" dirty="0">
                <a:hlinkClick r:id="rId5"/>
              </a:rPr>
              <a:t>Advection-reaction-diffusion equations</a:t>
            </a:r>
            <a:r>
              <a:rPr lang="en-US" dirty="0"/>
              <a:t> – Section 3.5</a:t>
            </a:r>
          </a:p>
          <a:p>
            <a:r>
              <a:rPr lang="en-US" dirty="0"/>
              <a:t>Systems of PDEs</a:t>
            </a:r>
          </a:p>
          <a:p>
            <a:pPr lvl="1"/>
            <a:r>
              <a:rPr lang="en-US" dirty="0">
                <a:hlinkClick r:id="rId6"/>
              </a:rPr>
              <a:t>Elasticity</a:t>
            </a:r>
            <a:r>
              <a:rPr lang="en-US" dirty="0"/>
              <a:t> – Section 3.3 (Hao)</a:t>
            </a:r>
          </a:p>
          <a:p>
            <a:pPr lvl="1"/>
            <a:r>
              <a:rPr lang="en-US" dirty="0">
                <a:hlinkClick r:id="rId7"/>
              </a:rPr>
              <a:t>Navier-Stokes</a:t>
            </a:r>
            <a:r>
              <a:rPr lang="en-US" dirty="0"/>
              <a:t> – Section 3.4</a:t>
            </a:r>
          </a:p>
          <a:p>
            <a:r>
              <a:rPr lang="en-US" dirty="0"/>
              <a:t>Many others on </a:t>
            </a:r>
            <a:r>
              <a:rPr lang="en-US" sz="2800" dirty="0">
                <a:latin typeface="Myriad Pro"/>
                <a:hlinkClick r:id="rId8"/>
              </a:rPr>
              <a:t>https://fenicsproject.org/tutorial/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939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19B5E-601C-4763-AE9A-7529CD26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218" y="17698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3600" dirty="0"/>
              <a:t>Thank you for your attention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DC97A-B20F-4112-AF01-CF90DFDA0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218" y="3429000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/>
              <a:t>If you have any questions, please do not hesitate to contact me at 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jakub.koery@glasgow.ac.uk</a:t>
            </a:r>
          </a:p>
        </p:txBody>
      </p:sp>
    </p:spTree>
    <p:extLst>
      <p:ext uri="{BB962C8B-B14F-4D97-AF65-F5344CB8AC3E}">
        <p14:creationId xmlns:p14="http://schemas.microsoft.com/office/powerpoint/2010/main" val="3623959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48F6E-9EC2-46F7-8785-63C5E3CDB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What is </a:t>
            </a:r>
            <a:r>
              <a:rPr lang="en-US" b="1" dirty="0" err="1"/>
              <a:t>FEniCS</a:t>
            </a:r>
            <a:r>
              <a:rPr lang="en-US" b="1" dirty="0"/>
              <a:t>?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BB893-0979-4D54-AC2A-9ADFEF36D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1257300"/>
            <a:ext cx="6372225" cy="4919663"/>
          </a:xfrm>
        </p:spPr>
        <p:txBody>
          <a:bodyPr>
            <a:normAutofit lnSpcReduction="10000"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Myriad Pro"/>
              </a:rPr>
              <a:t>Freely-available, open-source, automated computing environment for solving PDEs using FE method</a:t>
            </a:r>
          </a:p>
          <a:p>
            <a:pPr lvl="1"/>
            <a:r>
              <a:rPr lang="en-US" sz="2000" dirty="0">
                <a:latin typeface="Myriad Pro"/>
                <a:hlinkClick r:id="rId2"/>
              </a:rPr>
              <a:t>https://fenicsproject.org/</a:t>
            </a:r>
            <a:endParaRPr lang="en-US" sz="2000" dirty="0">
              <a:latin typeface="Myriad Pro"/>
            </a:endParaRPr>
          </a:p>
          <a:p>
            <a:r>
              <a:rPr lang="en-US" sz="2400" dirty="0">
                <a:solidFill>
                  <a:srgbClr val="000000"/>
                </a:solidFill>
                <a:latin typeface="Myriad Pro"/>
              </a:rPr>
              <a:t>O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Myriad Pro"/>
              </a:rPr>
              <a:t>rganized as a collection of components</a:t>
            </a:r>
          </a:p>
          <a:p>
            <a:pPr lvl="1"/>
            <a:r>
              <a:rPr lang="en-US" sz="2000" dirty="0" err="1">
                <a:solidFill>
                  <a:srgbClr val="000000"/>
                </a:solidFill>
                <a:latin typeface="Myriad Pro"/>
              </a:rPr>
              <a:t>Dolfin</a:t>
            </a:r>
            <a:r>
              <a:rPr lang="en-US" sz="2000" dirty="0">
                <a:solidFill>
                  <a:srgbClr val="000000"/>
                </a:solidFill>
                <a:latin typeface="Myriad Pro"/>
              </a:rPr>
              <a:t>, FFC, UFL, FIAT, UFC</a:t>
            </a:r>
          </a:p>
          <a:p>
            <a:pPr lvl="1"/>
            <a:r>
              <a:rPr lang="en-US" sz="2000" dirty="0">
                <a:latin typeface="Myriad Pro"/>
                <a:hlinkClick r:id="rId3"/>
              </a:rPr>
              <a:t>https://fenicsproject.org/citing/</a:t>
            </a:r>
            <a:endParaRPr lang="en-US" sz="2000" dirty="0">
              <a:latin typeface="Myriad Pro"/>
            </a:endParaRPr>
          </a:p>
          <a:p>
            <a:r>
              <a:rPr lang="en-US" sz="2400" dirty="0">
                <a:solidFill>
                  <a:srgbClr val="000000"/>
                </a:solidFill>
                <a:latin typeface="Myriad Pro"/>
              </a:rPr>
              <a:t>R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Myriad Pro"/>
              </a:rPr>
              <a:t>uns on a multitude of platforms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Myriad Pro"/>
              </a:rPr>
              <a:t>Windows, </a:t>
            </a:r>
            <a:r>
              <a:rPr lang="en-US" sz="2000" b="1" dirty="0">
                <a:solidFill>
                  <a:srgbClr val="000000"/>
                </a:solidFill>
                <a:latin typeface="Myriad Pro"/>
              </a:rPr>
              <a:t>Linux</a:t>
            </a:r>
            <a:r>
              <a:rPr lang="en-US" sz="2000" dirty="0">
                <a:solidFill>
                  <a:srgbClr val="000000"/>
                </a:solidFill>
                <a:latin typeface="Myriad Pro"/>
              </a:rPr>
              <a:t>, Anaconda, Docker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  <a:latin typeface="Myriad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https://fenicsproject.org/download/</a:t>
            </a:r>
            <a:endParaRPr lang="en-US" sz="2000" dirty="0">
              <a:solidFill>
                <a:schemeClr val="accent1"/>
              </a:solidFill>
              <a:latin typeface="Myriad Pro"/>
            </a:endParaRPr>
          </a:p>
          <a:p>
            <a:r>
              <a:rPr lang="en-US" sz="2400" dirty="0">
                <a:solidFill>
                  <a:srgbClr val="000000"/>
                </a:solidFill>
                <a:latin typeface="Myriad Pro"/>
              </a:rPr>
              <a:t>H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Myriad Pro"/>
              </a:rPr>
              <a:t>igh-level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Myriad Pro"/>
              </a:rPr>
              <a:t>Python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Myriad Pro"/>
              </a:rPr>
              <a:t> and C++ interfaces</a:t>
            </a:r>
          </a:p>
          <a:p>
            <a:r>
              <a:rPr lang="en-US" sz="2400" dirty="0">
                <a:solidFill>
                  <a:srgbClr val="000000"/>
                </a:solidFill>
                <a:latin typeface="Myriad Pro"/>
              </a:rPr>
              <a:t>Very intuitive</a:t>
            </a:r>
          </a:p>
          <a:p>
            <a:r>
              <a:rPr lang="en-US" sz="2400" dirty="0">
                <a:solidFill>
                  <a:srgbClr val="000000"/>
                </a:solidFill>
                <a:latin typeface="Myriad Pro"/>
              </a:rPr>
              <a:t>Large community of users</a:t>
            </a:r>
            <a:endParaRPr lang="en-US" sz="2400" dirty="0">
              <a:latin typeface="Myriad Pro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C21256-37CD-4B2A-AF28-6365AB130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9423" y="1206922"/>
            <a:ext cx="2626128" cy="24537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A4A8A0-546B-453C-B169-53E8D409DA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4337" y="3956440"/>
            <a:ext cx="4767485" cy="280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530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59C91-F477-413A-9C18-0EE6A3BEA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0"/>
            <a:ext cx="98044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 err="1"/>
              <a:t>FEniCS</a:t>
            </a:r>
            <a:r>
              <a:rPr lang="en-US" b="1" dirty="0"/>
              <a:t> documentation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28978-9B28-4224-A702-59BC26525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75" y="1088231"/>
            <a:ext cx="6651625" cy="5645944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Myriad Pro"/>
              </a:rPr>
              <a:t>Well-documented</a:t>
            </a:r>
          </a:p>
          <a:p>
            <a:pPr lvl="1"/>
            <a:r>
              <a:rPr lang="en-US" dirty="0">
                <a:latin typeface="Myriad Pro"/>
              </a:rPr>
              <a:t> </a:t>
            </a:r>
            <a:r>
              <a:rPr lang="en-US" dirty="0">
                <a:latin typeface="Myriad Pro"/>
                <a:hlinkClick r:id="rId2"/>
              </a:rPr>
              <a:t>https://fenicsproject.org/documentation/</a:t>
            </a:r>
            <a:endParaRPr lang="en-US" dirty="0">
              <a:latin typeface="Myriad Pro"/>
            </a:endParaRPr>
          </a:p>
          <a:p>
            <a:r>
              <a:rPr lang="en-US" dirty="0">
                <a:latin typeface="Myriad Pro"/>
              </a:rPr>
              <a:t>The </a:t>
            </a:r>
            <a:r>
              <a:rPr lang="en-US" dirty="0" err="1">
                <a:latin typeface="Myriad Pro"/>
              </a:rPr>
              <a:t>FEniCS</a:t>
            </a:r>
            <a:r>
              <a:rPr lang="en-US" dirty="0">
                <a:latin typeface="Myriad Pro"/>
              </a:rPr>
              <a:t> book</a:t>
            </a:r>
          </a:p>
          <a:p>
            <a:pPr lvl="1"/>
            <a:r>
              <a:rPr lang="en-US" dirty="0">
                <a:latin typeface="Myriad Pro"/>
                <a:hlinkClick r:id="rId3"/>
              </a:rPr>
              <a:t>“Automated solution of Differential Equations by the Finite Element Method”</a:t>
            </a:r>
            <a:r>
              <a:rPr lang="en-US" dirty="0">
                <a:latin typeface="Myriad Pro"/>
              </a:rPr>
              <a:t> (2012)</a:t>
            </a:r>
          </a:p>
          <a:p>
            <a:pPr lvl="1"/>
            <a:r>
              <a:rPr lang="en-US" dirty="0">
                <a:latin typeface="Myriad Pro"/>
              </a:rPr>
              <a:t>Very detailed (~700 pages) presentation of the theory, software components and applications</a:t>
            </a:r>
          </a:p>
          <a:p>
            <a:pPr lvl="1"/>
            <a:r>
              <a:rPr lang="en-US" dirty="0">
                <a:latin typeface="Myriad Pro"/>
              </a:rPr>
              <a:t>Some examples might use outdated interfaces</a:t>
            </a:r>
          </a:p>
          <a:p>
            <a:pPr lvl="1"/>
            <a:r>
              <a:rPr lang="en-US" dirty="0">
                <a:latin typeface="Myriad Pro"/>
              </a:rPr>
              <a:t>First chapter still worth reading (~70 pages)</a:t>
            </a:r>
          </a:p>
          <a:p>
            <a:r>
              <a:rPr lang="en-US" b="1" dirty="0" err="1">
                <a:latin typeface="Myriad Pro"/>
                <a:hlinkClick r:id="rId4"/>
              </a:rPr>
              <a:t>FEniCS</a:t>
            </a:r>
            <a:r>
              <a:rPr lang="en-US" b="1" dirty="0">
                <a:latin typeface="Myriad Pro"/>
                <a:hlinkClick r:id="rId4"/>
              </a:rPr>
              <a:t> Tutorial</a:t>
            </a:r>
            <a:endParaRPr lang="en-US" b="1" dirty="0">
              <a:latin typeface="Myriad Pro"/>
            </a:endParaRPr>
          </a:p>
          <a:p>
            <a:pPr lvl="1"/>
            <a:r>
              <a:rPr lang="en-US" dirty="0">
                <a:latin typeface="Myriad Pro"/>
                <a:hlinkClick r:id="rId5"/>
              </a:rPr>
              <a:t>“Solving PDEs in Python”</a:t>
            </a:r>
            <a:r>
              <a:rPr lang="en-US" dirty="0">
                <a:latin typeface="Myriad Pro"/>
              </a:rPr>
              <a:t> (2017)</a:t>
            </a:r>
          </a:p>
          <a:p>
            <a:pPr lvl="1"/>
            <a:r>
              <a:rPr lang="en-US" dirty="0">
                <a:latin typeface="Myriad Pro"/>
              </a:rPr>
              <a:t>Great for new users who prefer Python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Myriad Pro"/>
              </a:rPr>
              <a:t>Explains</a:t>
            </a:r>
          </a:p>
          <a:p>
            <a:pPr lvl="2"/>
            <a:r>
              <a:rPr lang="en-US" b="0" i="0" dirty="0">
                <a:solidFill>
                  <a:srgbClr val="000000"/>
                </a:solidFill>
                <a:effectLst/>
                <a:latin typeface="Myriad Pro"/>
              </a:rPr>
              <a:t>installation</a:t>
            </a:r>
          </a:p>
          <a:p>
            <a:pPr lvl="2"/>
            <a:r>
              <a:rPr lang="en-US" b="0" i="0" dirty="0">
                <a:solidFill>
                  <a:srgbClr val="000000"/>
                </a:solidFill>
                <a:effectLst/>
                <a:latin typeface="Myriad Pro"/>
              </a:rPr>
              <a:t>the fundamentals of FEM</a:t>
            </a:r>
          </a:p>
          <a:p>
            <a:pPr lvl="2"/>
            <a:r>
              <a:rPr lang="en-US" b="0" i="0" dirty="0" err="1">
                <a:solidFill>
                  <a:srgbClr val="000000"/>
                </a:solidFill>
                <a:effectLst/>
                <a:latin typeface="Myriad Pro"/>
              </a:rPr>
              <a:t>FEniCS</a:t>
            </a:r>
            <a:r>
              <a:rPr lang="en-US" b="0" i="0" dirty="0">
                <a:solidFill>
                  <a:srgbClr val="000000"/>
                </a:solidFill>
                <a:effectLst/>
                <a:latin typeface="Myriad Pro"/>
              </a:rPr>
              <a:t> programming</a:t>
            </a:r>
          </a:p>
          <a:p>
            <a:pPr lvl="2"/>
            <a:r>
              <a:rPr lang="en-US" b="0" i="0" dirty="0">
                <a:solidFill>
                  <a:srgbClr val="000000"/>
                </a:solidFill>
                <a:effectLst/>
                <a:latin typeface="Myriad Pro"/>
              </a:rPr>
              <a:t>how to quickly solve a range of PDEs</a:t>
            </a:r>
            <a:endParaRPr lang="en-US" dirty="0">
              <a:latin typeface="Myriad Pro"/>
            </a:endParaRPr>
          </a:p>
          <a:p>
            <a:pPr lvl="1"/>
            <a:endParaRPr lang="en-US" dirty="0">
              <a:latin typeface="Myriad Pro"/>
            </a:endParaRPr>
          </a:p>
          <a:p>
            <a:pPr lvl="1"/>
            <a:endParaRPr lang="en-US" dirty="0">
              <a:latin typeface="Myriad Pro"/>
            </a:endParaRPr>
          </a:p>
          <a:p>
            <a:pPr lvl="1"/>
            <a:endParaRPr lang="en-US" dirty="0">
              <a:latin typeface="Myriad Pro"/>
            </a:endParaRPr>
          </a:p>
          <a:p>
            <a:pPr marL="0" indent="0">
              <a:buNone/>
            </a:pPr>
            <a:endParaRPr lang="en-US" dirty="0">
              <a:latin typeface="Myriad Pro"/>
            </a:endParaRP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97017B-6533-41C1-962E-1BCB876166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3697" y="1637824"/>
            <a:ext cx="2624462" cy="3582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7E0D80-EB3B-4333-853F-345D78D29D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8159" y="1637824"/>
            <a:ext cx="2405722" cy="358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646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9EFDD-2AAB-4021-8B63-B48FA72F6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772900" cy="947956"/>
          </a:xfrm>
        </p:spPr>
        <p:txBody>
          <a:bodyPr/>
          <a:lstStyle/>
          <a:p>
            <a:pPr algn="ctr"/>
            <a:r>
              <a:rPr lang="en-US" b="1" dirty="0"/>
              <a:t>Simple example: Poisson equation in 2D</a:t>
            </a:r>
            <a:endParaRPr lang="en-GB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6448E2-6CF6-4E14-ACE4-36E101301F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616" y="1212516"/>
                <a:ext cx="5783511" cy="497017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Based on </a:t>
                </a:r>
                <a:r>
                  <a:rPr lang="en-US" sz="2400" dirty="0">
                    <a:hlinkClick r:id="rId2"/>
                  </a:rPr>
                  <a:t>https://github.com/hplgit/fenics-tutorial/blob/master/pub/python/vol1/ft01_poisson.py</a:t>
                </a:r>
                <a:endParaRPr lang="en-US" sz="2400" dirty="0"/>
              </a:p>
              <a:p>
                <a:r>
                  <a:rPr lang="en-US" sz="2400" dirty="0"/>
                  <a:t>One can choose arbitrary (e.g. polynomial) functional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2400" dirty="0"/>
                  <a:t> for the Dirichlet BC and then select the forcing f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2400" dirty="0"/>
                  <a:t> satisfies the Poisson equation</a:t>
                </a:r>
              </a:p>
              <a:p>
                <a:r>
                  <a:rPr lang="en-US" sz="2400" dirty="0"/>
                  <a:t>Analytic solution is then at hand which allows one to test the accuracy of the numerical solution</a:t>
                </a:r>
              </a:p>
              <a:p>
                <a:r>
                  <a:rPr lang="en-US" sz="2400" dirty="0"/>
                  <a:t>Instead, we choose Dirichlet BC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 ) on the entire boundary of a unit square</a:t>
                </a:r>
              </a:p>
              <a:p>
                <a:r>
                  <a:rPr lang="en-US" sz="2400" dirty="0"/>
                  <a:t>f=10 for heating, f=-10 for cooling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6448E2-6CF6-4E14-ACE4-36E101301F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616" y="1212516"/>
                <a:ext cx="5783511" cy="4970170"/>
              </a:xfrm>
              <a:blipFill>
                <a:blip r:embed="rId3"/>
                <a:stretch>
                  <a:fillRect l="-1370" t="-1718" r="-2107" b="-9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32E803E-7701-43CA-890F-24897B790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0639" y="1008667"/>
            <a:ext cx="4786234" cy="396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486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7F4B0-57AB-4755-8CA8-6CCB64186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8289"/>
            <a:ext cx="7541703" cy="82611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Poisson equation in 2D (implementation)</a:t>
            </a:r>
            <a:endParaRPr lang="en-GB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B1FB1-AE36-4E74-8226-982E098EE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68" y="1157681"/>
            <a:ext cx="5935910" cy="5700319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/>
              <a:t>Import all necessary functionality</a:t>
            </a:r>
          </a:p>
          <a:p>
            <a:endParaRPr lang="en-US" sz="2400" dirty="0"/>
          </a:p>
          <a:p>
            <a:r>
              <a:rPr lang="en-US" sz="2400" dirty="0"/>
              <a:t>Create a mesh and define the appropriate function space (without considering BCs)</a:t>
            </a:r>
          </a:p>
          <a:p>
            <a:pPr lvl="1"/>
            <a:r>
              <a:rPr lang="en-US" sz="2000" dirty="0"/>
              <a:t>‘P’ for standard Lagrange family of elements</a:t>
            </a:r>
          </a:p>
          <a:p>
            <a:pPr lvl="1"/>
            <a:r>
              <a:rPr lang="en-US" sz="2000" dirty="0"/>
              <a:t>1 for the degree of the finite element</a:t>
            </a:r>
          </a:p>
          <a:p>
            <a:r>
              <a:rPr lang="en-US" sz="2400" dirty="0"/>
              <a:t>Define the Dirichlet BC</a:t>
            </a:r>
          </a:p>
          <a:p>
            <a:endParaRPr lang="en-US" sz="2400" dirty="0"/>
          </a:p>
          <a:p>
            <a:r>
              <a:rPr lang="en-US" sz="2400" dirty="0"/>
              <a:t>Set up the variational problem</a:t>
            </a:r>
          </a:p>
          <a:p>
            <a:endParaRPr lang="en-US" dirty="0"/>
          </a:p>
          <a:p>
            <a:r>
              <a:rPr lang="en-US" sz="2400" dirty="0"/>
              <a:t>Weak formulation (Peter, </a:t>
            </a:r>
            <a:r>
              <a:rPr lang="en-US" sz="2400" dirty="0" err="1"/>
              <a:t>Namshad</a:t>
            </a:r>
            <a:r>
              <a:rPr lang="en-US" sz="2400" dirty="0"/>
              <a:t>):</a:t>
            </a:r>
          </a:p>
          <a:p>
            <a:endParaRPr lang="en-US" sz="2400" dirty="0"/>
          </a:p>
          <a:p>
            <a:r>
              <a:rPr lang="en-US" sz="2400" dirty="0"/>
              <a:t>Solve the problem</a:t>
            </a:r>
          </a:p>
          <a:p>
            <a:endParaRPr lang="en-US" sz="2400" dirty="0"/>
          </a:p>
          <a:p>
            <a:r>
              <a:rPr lang="en-US" sz="2400" dirty="0"/>
              <a:t>Post-processing</a:t>
            </a:r>
          </a:p>
          <a:p>
            <a:endParaRPr lang="en-US" sz="2400" dirty="0"/>
          </a:p>
          <a:p>
            <a:r>
              <a:rPr lang="en-GB" sz="2400" i="1" dirty="0"/>
              <a:t>In terminal: “python PoissonSquare.py”</a:t>
            </a:r>
          </a:p>
          <a:p>
            <a:endParaRPr lang="en-US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D272A8-B397-4708-92F8-18267D7305F1}"/>
                  </a:ext>
                </a:extLst>
              </p:cNvPr>
              <p:cNvSpPr txBox="1"/>
              <p:nvPr/>
            </p:nvSpPr>
            <p:spPr>
              <a:xfrm>
                <a:off x="3770851" y="4049967"/>
                <a:ext cx="3468848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pHide m:val="on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8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limLoc m:val="undOvr"/>
                              <m:sup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8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𝑓𝑣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D272A8-B397-4708-92F8-18267D730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851" y="4049967"/>
                <a:ext cx="3468848" cy="7264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32E652E-CB9C-4A7A-A3A6-774939F57C81}"/>
              </a:ext>
            </a:extLst>
          </p:cNvPr>
          <p:cNvCxnSpPr>
            <a:cxnSpLocks/>
          </p:cNvCxnSpPr>
          <p:nvPr/>
        </p:nvCxnSpPr>
        <p:spPr>
          <a:xfrm flipV="1">
            <a:off x="4378354" y="1110555"/>
            <a:ext cx="3104626" cy="168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D7C15C-2025-454B-A7D6-7660E5C06A09}"/>
              </a:ext>
            </a:extLst>
          </p:cNvPr>
          <p:cNvCxnSpPr>
            <a:cxnSpLocks/>
          </p:cNvCxnSpPr>
          <p:nvPr/>
        </p:nvCxnSpPr>
        <p:spPr>
          <a:xfrm flipV="1">
            <a:off x="4713215" y="1810001"/>
            <a:ext cx="2769765" cy="413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644DD1-7366-4383-9FB8-F53797CFC41E}"/>
              </a:ext>
            </a:extLst>
          </p:cNvPr>
          <p:cNvCxnSpPr>
            <a:cxnSpLocks/>
          </p:cNvCxnSpPr>
          <p:nvPr/>
        </p:nvCxnSpPr>
        <p:spPr>
          <a:xfrm flipV="1">
            <a:off x="2978092" y="2941323"/>
            <a:ext cx="4387442" cy="87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9188EA6-2E8C-4B0E-8695-D3D433EEB78E}"/>
              </a:ext>
            </a:extLst>
          </p:cNvPr>
          <p:cNvCxnSpPr>
            <a:cxnSpLocks/>
          </p:cNvCxnSpPr>
          <p:nvPr/>
        </p:nvCxnSpPr>
        <p:spPr>
          <a:xfrm>
            <a:off x="3770851" y="3727261"/>
            <a:ext cx="3594683" cy="80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C3FE45C-AE3C-4E46-9C24-6798DB3CE50F}"/>
              </a:ext>
            </a:extLst>
          </p:cNvPr>
          <p:cNvCxnSpPr>
            <a:cxnSpLocks/>
          </p:cNvCxnSpPr>
          <p:nvPr/>
        </p:nvCxnSpPr>
        <p:spPr>
          <a:xfrm flipV="1">
            <a:off x="6800850" y="4215400"/>
            <a:ext cx="682130" cy="176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960E4F3-B5C2-4CB9-82D5-B56B8F0BFD25}"/>
              </a:ext>
            </a:extLst>
          </p:cNvPr>
          <p:cNvCxnSpPr>
            <a:cxnSpLocks/>
          </p:cNvCxnSpPr>
          <p:nvPr/>
        </p:nvCxnSpPr>
        <p:spPr>
          <a:xfrm flipV="1">
            <a:off x="2499919" y="4855309"/>
            <a:ext cx="4865615" cy="226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59F8AAD-31A1-45EE-9B82-FD19E82B8605}"/>
              </a:ext>
            </a:extLst>
          </p:cNvPr>
          <p:cNvCxnSpPr>
            <a:cxnSpLocks/>
          </p:cNvCxnSpPr>
          <p:nvPr/>
        </p:nvCxnSpPr>
        <p:spPr>
          <a:xfrm flipV="1">
            <a:off x="2316759" y="5700319"/>
            <a:ext cx="5166221" cy="71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9AC40E4-C06A-48EE-BF2D-1712F73ED4A9}"/>
              </a:ext>
            </a:extLst>
          </p:cNvPr>
          <p:cNvSpPr txBox="1"/>
          <p:nvPr/>
        </p:nvSpPr>
        <p:spPr>
          <a:xfrm>
            <a:off x="8414158" y="218114"/>
            <a:ext cx="3028425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C00000"/>
                </a:solidFill>
              </a:rPr>
              <a:t>PoissonSquare.py</a:t>
            </a:r>
            <a:endParaRPr lang="en-GB" b="1" i="1" dirty="0">
              <a:solidFill>
                <a:srgbClr val="C00000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AEDFEF6-6139-47F0-AD13-9AC412EE7F46}"/>
              </a:ext>
            </a:extLst>
          </p:cNvPr>
          <p:cNvCxnSpPr>
            <a:cxnSpLocks/>
          </p:cNvCxnSpPr>
          <p:nvPr/>
        </p:nvCxnSpPr>
        <p:spPr>
          <a:xfrm>
            <a:off x="9799739" y="501345"/>
            <a:ext cx="0" cy="354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60D168E-D0DD-4CD3-AFDF-8E2F1C45F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9179" y="914401"/>
            <a:ext cx="4530753" cy="588673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8C45324-1C46-4A10-9E9C-C45A02E34D0C}"/>
              </a:ext>
            </a:extLst>
          </p:cNvPr>
          <p:cNvSpPr txBox="1"/>
          <p:nvPr/>
        </p:nvSpPr>
        <p:spPr>
          <a:xfrm>
            <a:off x="10604383" y="237589"/>
            <a:ext cx="1837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(in Notepad++)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4076168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9A146-808E-47F9-9268-E2C46FF9C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1005202"/>
          </a:xfrm>
        </p:spPr>
        <p:txBody>
          <a:bodyPr/>
          <a:lstStyle/>
          <a:p>
            <a:pPr algn="ctr"/>
            <a:r>
              <a:rPr lang="en-US" b="1" dirty="0"/>
              <a:t>Post-processing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57E07-AB94-4780-8B23-8F7F43A17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248" y="1095783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Direct plotting using </a:t>
            </a:r>
            <a:r>
              <a:rPr lang="en-US" dirty="0" err="1"/>
              <a:t>matplotlib.pyplot</a:t>
            </a:r>
            <a:endParaRPr lang="en-US" dirty="0"/>
          </a:p>
          <a:p>
            <a:endParaRPr lang="en-US" dirty="0"/>
          </a:p>
          <a:p>
            <a:r>
              <a:rPr lang="en-US" dirty="0"/>
              <a:t>Export </a:t>
            </a:r>
            <a:r>
              <a:rPr lang="en-US" dirty="0" err="1"/>
              <a:t>Vtk</a:t>
            </a:r>
            <a:r>
              <a:rPr lang="en-US" dirty="0"/>
              <a:t> file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Paraview</a:t>
            </a:r>
            <a:r>
              <a:rPr lang="en-US" dirty="0"/>
              <a:t>/Visit to visualize it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06378C-ED44-4C0F-8AF0-2AC6298DAF57}"/>
              </a:ext>
            </a:extLst>
          </p:cNvPr>
          <p:cNvCxnSpPr>
            <a:cxnSpLocks/>
          </p:cNvCxnSpPr>
          <p:nvPr/>
        </p:nvCxnSpPr>
        <p:spPr>
          <a:xfrm>
            <a:off x="6096000" y="1336920"/>
            <a:ext cx="1185644" cy="248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5CB18A-9593-4C65-BA74-76184212C5F9}"/>
              </a:ext>
            </a:extLst>
          </p:cNvPr>
          <p:cNvCxnSpPr>
            <a:cxnSpLocks/>
          </p:cNvCxnSpPr>
          <p:nvPr/>
        </p:nvCxnSpPr>
        <p:spPr>
          <a:xfrm flipV="1">
            <a:off x="2683778" y="2333501"/>
            <a:ext cx="4597866" cy="4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7C40B008-81F9-4882-A60F-D97A8DBBF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13" y="3789560"/>
            <a:ext cx="4152900" cy="3076575"/>
          </a:xfrm>
          <a:prstGeom prst="rect">
            <a:avLst/>
          </a:prstGeo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5F7F0DB4-641B-4F1E-B1F0-2B1EC89B7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855" y="3789560"/>
            <a:ext cx="4152900" cy="30765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FAF1C52-4FC9-46F8-9D52-02AF7F5C5A0D}"/>
              </a:ext>
            </a:extLst>
          </p:cNvPr>
          <p:cNvSpPr txBox="1"/>
          <p:nvPr/>
        </p:nvSpPr>
        <p:spPr>
          <a:xfrm>
            <a:off x="838200" y="3452070"/>
            <a:ext cx="2416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Cooling (f=-10)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4C027B-8F00-4002-ADB1-EA6E11B330B3}"/>
              </a:ext>
            </a:extLst>
          </p:cNvPr>
          <p:cNvSpPr txBox="1"/>
          <p:nvPr/>
        </p:nvSpPr>
        <p:spPr>
          <a:xfrm>
            <a:off x="6505313" y="3429000"/>
            <a:ext cx="2416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Heating (f=10)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15CBC9-262E-4883-99F7-580BD7896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922" y="1226195"/>
            <a:ext cx="4818077" cy="181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12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BEEA6-F060-4892-A9B5-39846A120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887756"/>
          </a:xfrm>
        </p:spPr>
        <p:txBody>
          <a:bodyPr/>
          <a:lstStyle/>
          <a:p>
            <a:pPr algn="ctr"/>
            <a:r>
              <a:rPr lang="en-US" b="1" dirty="0"/>
              <a:t>Mesh generation on simple domains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7EAB3-5292-4415-B244-EF72BB8A8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06012"/>
            <a:ext cx="5964572" cy="5780014"/>
          </a:xfrm>
        </p:spPr>
        <p:txBody>
          <a:bodyPr>
            <a:normAutofit/>
          </a:bodyPr>
          <a:lstStyle/>
          <a:p>
            <a:r>
              <a:rPr lang="en-US" dirty="0"/>
              <a:t>Simple built-in meshes</a:t>
            </a:r>
          </a:p>
          <a:p>
            <a:pPr lvl="1"/>
            <a:r>
              <a:rPr lang="en-US" dirty="0">
                <a:hlinkClick r:id="rId2"/>
              </a:rPr>
              <a:t>https://fenicsproject.org/olddocs/dolfin/1.3.0/python/demo/documented/built-in_meshes/python/documentation.html</a:t>
            </a:r>
            <a:endParaRPr lang="en-US" dirty="0"/>
          </a:p>
          <a:p>
            <a:pPr lvl="1"/>
            <a:r>
              <a:rPr lang="en-US" dirty="0" err="1"/>
              <a:t>UnitIntervalMesh</a:t>
            </a:r>
            <a:r>
              <a:rPr lang="en-US" dirty="0"/>
              <a:t>, </a:t>
            </a:r>
            <a:r>
              <a:rPr lang="en-US" dirty="0" err="1"/>
              <a:t>UnitSquareMesh</a:t>
            </a:r>
            <a:r>
              <a:rPr lang="en-US" dirty="0"/>
              <a:t>, </a:t>
            </a:r>
            <a:r>
              <a:rPr lang="en-US" dirty="0" err="1"/>
              <a:t>RectangleMesh</a:t>
            </a:r>
            <a:r>
              <a:rPr lang="en-US" dirty="0"/>
              <a:t>, </a:t>
            </a:r>
            <a:r>
              <a:rPr lang="en-US" dirty="0" err="1"/>
              <a:t>UnitCircleMesh</a:t>
            </a:r>
            <a:r>
              <a:rPr lang="en-US" dirty="0"/>
              <a:t>, </a:t>
            </a:r>
            <a:r>
              <a:rPr lang="en-US" dirty="0" err="1"/>
              <a:t>UnitCubeMesh</a:t>
            </a:r>
            <a:r>
              <a:rPr lang="en-US" dirty="0"/>
              <a:t>, </a:t>
            </a:r>
            <a:r>
              <a:rPr lang="en-US" dirty="0" err="1"/>
              <a:t>BoxMesh</a:t>
            </a:r>
            <a:endParaRPr lang="en-US" dirty="0"/>
          </a:p>
          <a:p>
            <a:r>
              <a:rPr lang="en-US" dirty="0"/>
              <a:t>Generate polygonal (2D) and </a:t>
            </a:r>
          </a:p>
          <a:p>
            <a:pPr marL="0" indent="0">
              <a:buNone/>
            </a:pPr>
            <a:r>
              <a:rPr lang="en-US" dirty="0"/>
              <a:t>   polyhedral (3D) meshes</a:t>
            </a:r>
          </a:p>
          <a:p>
            <a:pPr lvl="1"/>
            <a:r>
              <a:rPr lang="en-US" dirty="0">
                <a:hlinkClick r:id="rId3"/>
              </a:rPr>
              <a:t>https://fenicsproject.org/olddocs/dolfin/1.3.0/python/demo/documented/mesh-generation/python/documentation.html</a:t>
            </a:r>
            <a:endParaRPr lang="en-US" dirty="0"/>
          </a:p>
          <a:p>
            <a:pPr lvl="1"/>
            <a:r>
              <a:rPr lang="en-US" dirty="0" err="1"/>
              <a:t>PolygonalMeshGenerator</a:t>
            </a:r>
            <a:r>
              <a:rPr lang="en-US" dirty="0"/>
              <a:t>, </a:t>
            </a:r>
            <a:r>
              <a:rPr lang="en-US" dirty="0" err="1"/>
              <a:t>PolyhedralMeshGenerator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96A8CE-4B50-4CCA-97D1-092F98601AC8}"/>
              </a:ext>
            </a:extLst>
          </p:cNvPr>
          <p:cNvSpPr txBox="1"/>
          <p:nvPr/>
        </p:nvSpPr>
        <p:spPr>
          <a:xfrm>
            <a:off x="6317610" y="967690"/>
            <a:ext cx="54689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mesh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RectangleMesh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Consolas" panose="020B0609020204030204" pitchFamily="49" charset="0"/>
              </a:rPr>
              <a:t>3.0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Consolas" panose="020B0609020204030204" pitchFamily="49" charset="0"/>
              </a:rPr>
              <a:t>7.0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Consolas" panose="020B0609020204030204" pitchFamily="49" charset="0"/>
              </a:rPr>
              <a:t>6.0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Consolas" panose="020B0609020204030204" pitchFamily="49" charset="0"/>
              </a:rPr>
              <a:t>"right/left"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plot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mesh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title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Consolas" panose="020B0609020204030204" pitchFamily="49" charset="0"/>
              </a:rPr>
              <a:t>"Rectangle (right/left)"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en-US" sz="12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interactive()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A7E6D2-3C39-4A74-ABE1-F15ED42CF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313" y="1448544"/>
            <a:ext cx="3984771" cy="19804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6F6189-AB8C-4229-A93B-ACE732427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796019"/>
            <a:ext cx="3022019" cy="22574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56ED9CE-EA6B-4100-896F-0F6BE13AF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5592" y="3796019"/>
            <a:ext cx="3258181" cy="150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578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C919D-1043-4CD1-A4CB-A969C18FC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79375"/>
            <a:ext cx="10515600" cy="1082675"/>
          </a:xfrm>
        </p:spPr>
        <p:txBody>
          <a:bodyPr/>
          <a:lstStyle/>
          <a:p>
            <a:pPr algn="ctr"/>
            <a:r>
              <a:rPr lang="en-US" b="1" dirty="0"/>
              <a:t>Advanced meshing: Importing a mesh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1F7DB-20A0-48FE-86D1-5C6F1030E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861" y="1162049"/>
            <a:ext cx="4755613" cy="5419725"/>
          </a:xfrm>
        </p:spPr>
        <p:txBody>
          <a:bodyPr>
            <a:normAutofit/>
          </a:bodyPr>
          <a:lstStyle/>
          <a:p>
            <a:r>
              <a:rPr lang="en-US" dirty="0" err="1"/>
              <a:t>NetGen</a:t>
            </a:r>
            <a:endParaRPr lang="en-US" dirty="0"/>
          </a:p>
          <a:p>
            <a:pPr lvl="1"/>
            <a:r>
              <a:rPr lang="en-US" sz="2000" dirty="0"/>
              <a:t>Write a .geo file (</a:t>
            </a:r>
            <a:r>
              <a:rPr lang="en-US" sz="2000" b="0" i="0" u="none" strike="noStrike" baseline="0" dirty="0">
                <a:latin typeface="URWPalladioL-Roma"/>
              </a:rPr>
              <a:t>describing the geometry of our domain using simple primitives - e.g. cylinders - and Boolean operations - complement, union and intersection)</a:t>
            </a:r>
          </a:p>
          <a:p>
            <a:pPr lvl="1"/>
            <a:r>
              <a:rPr lang="en-US" sz="1800" dirty="0">
                <a:latin typeface="URWPalladioL-Roma"/>
              </a:rPr>
              <a:t>U</a:t>
            </a:r>
            <a:r>
              <a:rPr lang="en-US" sz="1800" b="0" i="0" u="none" strike="noStrike" baseline="0" dirty="0">
                <a:latin typeface="URWPalladioL-Roma"/>
              </a:rPr>
              <a:t>se </a:t>
            </a:r>
            <a:r>
              <a:rPr lang="en-US" sz="1800" b="0" i="0" u="none" strike="noStrike" baseline="0" dirty="0" err="1">
                <a:latin typeface="URWPalladioL-Roma"/>
                <a:hlinkClick r:id="rId2"/>
              </a:rPr>
              <a:t>NetGen</a:t>
            </a:r>
            <a:r>
              <a:rPr lang="en-US" sz="1800" b="0" i="0" u="none" strike="noStrike" baseline="0" dirty="0">
                <a:latin typeface="URWPalladioL-Roma"/>
              </a:rPr>
              <a:t> to generate the meshed domain with a specified maximal mesh size, in the form of .</a:t>
            </a:r>
            <a:r>
              <a:rPr lang="en-US" sz="1800" b="0" i="0" u="none" strike="noStrike" baseline="0" dirty="0" err="1">
                <a:latin typeface="URWPalladioL-Roma"/>
              </a:rPr>
              <a:t>msh</a:t>
            </a:r>
            <a:r>
              <a:rPr lang="en-US" sz="1800" dirty="0">
                <a:latin typeface="URWPalladioL-Roma"/>
              </a:rPr>
              <a:t> </a:t>
            </a:r>
            <a:r>
              <a:rPr lang="en-US" sz="1800" b="0" i="0" u="none" strike="noStrike" baseline="0" dirty="0">
                <a:latin typeface="URWPalladioL-Roma"/>
              </a:rPr>
              <a:t>file</a:t>
            </a:r>
          </a:p>
          <a:p>
            <a:pPr lvl="1"/>
            <a:r>
              <a:rPr lang="en-US" sz="1800" dirty="0">
                <a:latin typeface="URWPalladioL-Roma"/>
              </a:rPr>
              <a:t>U</a:t>
            </a:r>
            <a:r>
              <a:rPr lang="en-US" sz="1800" b="0" i="0" u="none" strike="noStrike" baseline="0" dirty="0">
                <a:latin typeface="URWPalladioL-Roma"/>
              </a:rPr>
              <a:t>se </a:t>
            </a:r>
            <a:r>
              <a:rPr lang="en-US" sz="1800" b="0" i="0" u="none" strike="noStrike" baseline="0" dirty="0">
                <a:latin typeface="URWPalladioL-Roma"/>
                <a:hlinkClick r:id="rId3"/>
              </a:rPr>
              <a:t>DOLFIN-CONVERT</a:t>
            </a:r>
            <a:r>
              <a:rPr lang="en-US" sz="1800" b="0" i="0" u="none" strike="noStrike" baseline="0" dirty="0">
                <a:latin typeface="URWPalladioL-Roma"/>
              </a:rPr>
              <a:t> (a python script) to convert the .</a:t>
            </a:r>
            <a:r>
              <a:rPr lang="en-US" sz="1800" b="0" i="0" u="none" strike="noStrike" baseline="0" dirty="0" err="1">
                <a:latin typeface="URWPalladioL-Roma"/>
              </a:rPr>
              <a:t>msh</a:t>
            </a:r>
            <a:r>
              <a:rPr lang="en-US" sz="1800" b="0" i="0" u="none" strike="noStrike" baseline="0" dirty="0">
                <a:latin typeface="URWPalladioL-Roma"/>
              </a:rPr>
              <a:t> file into an .xml file, which can be used as an input for </a:t>
            </a:r>
            <a:r>
              <a:rPr lang="en-US" sz="1800" b="0" i="0" u="none" strike="noStrike" baseline="0" dirty="0" err="1">
                <a:latin typeface="URWPalladioL-Roma"/>
              </a:rPr>
              <a:t>FEniCS</a:t>
            </a:r>
            <a:endParaRPr lang="en-US" sz="1800" b="0" i="0" u="none" strike="noStrike" baseline="0" dirty="0">
              <a:latin typeface="URWPalladioL-Roma"/>
            </a:endParaRPr>
          </a:p>
          <a:p>
            <a:pPr algn="l"/>
            <a:endParaRPr lang="en-US" dirty="0"/>
          </a:p>
          <a:p>
            <a:pPr algn="l"/>
            <a:r>
              <a:rPr lang="en-US" dirty="0"/>
              <a:t>Other external mesh generators (</a:t>
            </a:r>
            <a:r>
              <a:rPr lang="en-US" dirty="0" err="1"/>
              <a:t>Liuyang</a:t>
            </a:r>
            <a:r>
              <a:rPr lang="en-US" dirty="0"/>
              <a:t>)</a:t>
            </a:r>
          </a:p>
          <a:p>
            <a:pPr lvl="1"/>
            <a:r>
              <a:rPr lang="en-US" dirty="0" err="1">
                <a:hlinkClick r:id="rId4"/>
              </a:rPr>
              <a:t>Gmsh</a:t>
            </a:r>
            <a:r>
              <a:rPr lang="en-US" dirty="0"/>
              <a:t>, </a:t>
            </a:r>
            <a:r>
              <a:rPr lang="en-US" dirty="0" err="1">
                <a:hlinkClick r:id="rId5"/>
              </a:rPr>
              <a:t>TetGen</a:t>
            </a:r>
            <a:r>
              <a:rPr lang="en-US" dirty="0"/>
              <a:t>, …</a:t>
            </a:r>
          </a:p>
          <a:p>
            <a:endParaRPr lang="en-GB" dirty="0"/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6B880C8A-AAE3-4410-B00B-57B79EF865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718" y="4175654"/>
            <a:ext cx="6737058" cy="26823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41C22F-2D5F-41E8-B206-4D9261B462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7085" y="1429413"/>
            <a:ext cx="6684915" cy="28220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C03656-A3C1-402D-99E2-D8685F95BED8}"/>
              </a:ext>
            </a:extLst>
          </p:cNvPr>
          <p:cNvSpPr txBox="1"/>
          <p:nvPr/>
        </p:nvSpPr>
        <p:spPr>
          <a:xfrm>
            <a:off x="433102" y="4699529"/>
            <a:ext cx="4559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“</a:t>
            </a:r>
            <a:r>
              <a:rPr lang="en-GB" sz="1800" i="1" dirty="0"/>
              <a:t>In terminal:  </a:t>
            </a:r>
            <a:r>
              <a:rPr lang="en-US" i="1" dirty="0" err="1"/>
              <a:t>dolfin</a:t>
            </a:r>
            <a:r>
              <a:rPr lang="en-US" i="1" dirty="0"/>
              <a:t>-convert </a:t>
            </a:r>
            <a:r>
              <a:rPr lang="en-US" i="1" dirty="0" err="1"/>
              <a:t>Pan.msh</a:t>
            </a:r>
            <a:r>
              <a:rPr lang="en-US" i="1" dirty="0"/>
              <a:t> Pan.xml”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37232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7990599-F17C-455E-BE5F-7C2C6C7A6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788" y="0"/>
            <a:ext cx="5725212" cy="2879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7496A5-7A8F-45BC-940B-9F2696127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628588" cy="888525"/>
          </a:xfrm>
        </p:spPr>
        <p:txBody>
          <a:bodyPr/>
          <a:lstStyle/>
          <a:p>
            <a:pPr algn="ctr"/>
            <a:r>
              <a:rPr lang="en-US" b="1" dirty="0"/>
              <a:t>Time-evolving PDE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79E69-EA6D-4C73-A958-488F7B841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99" y="906779"/>
            <a:ext cx="6276289" cy="5691984"/>
          </a:xfrm>
        </p:spPr>
        <p:txBody>
          <a:bodyPr>
            <a:normAutofit/>
          </a:bodyPr>
          <a:lstStyle/>
          <a:p>
            <a:r>
              <a:rPr lang="en-US" dirty="0"/>
              <a:t>Thermal conduction in a 3D pan</a:t>
            </a:r>
          </a:p>
          <a:p>
            <a:pPr lvl="1"/>
            <a:r>
              <a:rPr lang="en-US" dirty="0"/>
              <a:t>Based on </a:t>
            </a:r>
            <a:r>
              <a:rPr lang="en-US" dirty="0">
                <a:hlinkClick r:id="rId5"/>
              </a:rPr>
              <a:t>https://github.com/hplgit/fenics-tutorial/blob/master/pub/python/vol1/ft03_heat.py</a:t>
            </a:r>
            <a:endParaRPr lang="en-US" dirty="0"/>
          </a:p>
          <a:p>
            <a:r>
              <a:rPr lang="en-US" dirty="0"/>
              <a:t>Demonstrates advantages of FE over FD</a:t>
            </a:r>
          </a:p>
          <a:p>
            <a:pPr lvl="1"/>
            <a:r>
              <a:rPr lang="en-US" dirty="0"/>
              <a:t>domain geometry is nontrivial (irregular)</a:t>
            </a:r>
          </a:p>
          <a:p>
            <a:pPr lvl="1"/>
            <a:r>
              <a:rPr lang="en-US" dirty="0"/>
              <a:t>possible non-smoothness at the joint</a:t>
            </a:r>
          </a:p>
          <a:p>
            <a:r>
              <a:rPr lang="en-US" dirty="0"/>
              <a:t>Mixed boundary conditions</a:t>
            </a:r>
          </a:p>
          <a:p>
            <a:pPr lvl="1"/>
            <a:r>
              <a:rPr lang="en-US" dirty="0"/>
              <a:t>Dirichlet BC at the bottom of the pan</a:t>
            </a:r>
          </a:p>
          <a:p>
            <a:pPr lvl="1"/>
            <a:r>
              <a:rPr lang="en-US" dirty="0"/>
              <a:t>Fourier’s law (heat transfer) – Robin (third type) BC – at remaining boundary parts</a:t>
            </a:r>
          </a:p>
          <a:p>
            <a:endParaRPr lang="en-US" b="1" dirty="0"/>
          </a:p>
          <a:p>
            <a:endParaRPr lang="en-GB" dirty="0"/>
          </a:p>
          <a:p>
            <a:endParaRPr lang="en-US" dirty="0"/>
          </a:p>
        </p:txBody>
      </p:sp>
      <p:pic>
        <p:nvPicPr>
          <p:cNvPr id="4" name="KIs0.1_PlotOverLineDiscountinuity">
            <a:hlinkClick r:id="" action="ppaction://media"/>
            <a:extLst>
              <a:ext uri="{FF2B5EF4-FFF2-40B4-BE49-F238E27FC236}">
                <a16:creationId xmlns:a16="http://schemas.microsoft.com/office/drawing/2014/main" id="{7EF2159E-38FF-4F90-8BB1-F28A3F8CCD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15760" y="2673326"/>
            <a:ext cx="5476240" cy="418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25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2854</TotalTime>
  <Words>986</Words>
  <Application>Microsoft Office PowerPoint</Application>
  <PresentationFormat>Widescreen</PresentationFormat>
  <Paragraphs>157</Paragraphs>
  <Slides>15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Consolas</vt:lpstr>
      <vt:lpstr>Myriad Pro</vt:lpstr>
      <vt:lpstr>URWPalladioL-Roma</vt:lpstr>
      <vt:lpstr>Office Theme</vt:lpstr>
      <vt:lpstr>Worked examples solving steady and  time-evolving PDEs in FEniCS</vt:lpstr>
      <vt:lpstr>What is FEniCS?</vt:lpstr>
      <vt:lpstr>FEniCS documentation</vt:lpstr>
      <vt:lpstr>Simple example: Poisson equation in 2D</vt:lpstr>
      <vt:lpstr>Poisson equation in 2D (implementation)</vt:lpstr>
      <vt:lpstr>Post-processing</vt:lpstr>
      <vt:lpstr>Mesh generation on simple domains</vt:lpstr>
      <vt:lpstr>Advanced meshing: Importing a mesh</vt:lpstr>
      <vt:lpstr>Time-evolving PDE</vt:lpstr>
      <vt:lpstr>Importing the mesh and identifying the boundary parts</vt:lpstr>
      <vt:lpstr>Heat equation with mixed BCs: weak formulation</vt:lpstr>
      <vt:lpstr>Post-processing in Paraview – the effect of K</vt:lpstr>
      <vt:lpstr>Clipped domain and plotting along a line in Paraview</vt:lpstr>
      <vt:lpstr>Easy extensions (references w.r.t. Solving PDEs in Python)</vt:lpstr>
      <vt:lpstr>Thank you for your attention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Parametrisation of mathematical models</dc:title>
  <dc:creator>Jakub K�ry</dc:creator>
  <cp:lastModifiedBy>Jakub Koery</cp:lastModifiedBy>
  <cp:revision>152</cp:revision>
  <dcterms:created xsi:type="dcterms:W3CDTF">2021-01-04T13:23:34Z</dcterms:created>
  <dcterms:modified xsi:type="dcterms:W3CDTF">2022-01-28T11:53:11Z</dcterms:modified>
</cp:coreProperties>
</file>